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0" r:id="rId6"/>
    <p:sldId id="265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3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46537-9676-49D9-B5A9-B5785A36DF5B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687CA-6B5E-4EF8-B947-B52A9EA6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9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687CA-6B5E-4EF8-B947-B52A9EA6D4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5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5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4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5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4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0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4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7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2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01E23-ACDD-4A47-8AC9-858D0AA6E792}" type="datetimeFigureOut">
              <a:rPr lang="en-US" smtClean="0"/>
              <a:t>26/1/2024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52D6-C2A0-48E5-9022-DB6660212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4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792" y="452214"/>
            <a:ext cx="5672586" cy="54075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796158" y="1817172"/>
            <a:ext cx="3878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024" y="2001838"/>
            <a:ext cx="54706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NGƯỜI CHA TRONG CUỘC SỐNG CỦA NHỮNG ĐỨA TRẺ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83717" y="4604686"/>
            <a:ext cx="28060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solidFill>
                  <a:schemeClr val="accent6">
                    <a:lumMod val="50000"/>
                  </a:schemeClr>
                </a:solidFill>
              </a:rPr>
              <a:t>Phạm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accent6">
                    <a:lumMod val="50000"/>
                  </a:schemeClr>
                </a:solidFill>
              </a:rPr>
              <a:t>Thuỳ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i="1" dirty="0" err="1" smtClean="0">
                <a:solidFill>
                  <a:schemeClr val="accent6">
                    <a:lumMod val="50000"/>
                  </a:schemeClr>
                </a:solidFill>
              </a:rPr>
              <a:t>Trang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n-US" sz="2800" i="1" dirty="0" err="1" smtClean="0">
                <a:solidFill>
                  <a:schemeClr val="accent6">
                    <a:lumMod val="50000"/>
                  </a:schemeClr>
                </a:solidFill>
              </a:rPr>
              <a:t>Lớp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> 9/2</a:t>
            </a:r>
            <a:endParaRPr lang="en-US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95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ounded Rectangle 4"/>
          <p:cNvSpPr/>
          <p:nvPr/>
        </p:nvSpPr>
        <p:spPr>
          <a:xfrm>
            <a:off x="415159" y="567697"/>
            <a:ext cx="7438698" cy="88574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cs typeface="Times New Roman" panose="02020603050405020304" pitchFamily="18" charset="0"/>
              </a:rPr>
              <a:t>Định</a:t>
            </a:r>
            <a:r>
              <a:rPr 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cs typeface="Times New Roman" panose="02020603050405020304" pitchFamily="18" charset="0"/>
              </a:rPr>
              <a:t>nghĩa</a:t>
            </a:r>
            <a:r>
              <a:rPr 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cs typeface="Times New Roman" panose="02020603050405020304" pitchFamily="18" charset="0"/>
              </a:rPr>
              <a:t>về</a:t>
            </a:r>
            <a:r>
              <a:rPr lang="en-US" sz="4400" b="1" dirty="0" smtClean="0"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cs typeface="Times New Roman" panose="02020603050405020304" pitchFamily="18" charset="0"/>
              </a:rPr>
              <a:t>người</a:t>
            </a:r>
            <a:r>
              <a:rPr lang="en-US" sz="4400" b="1" dirty="0" smtClean="0">
                <a:cs typeface="Times New Roman" panose="02020603050405020304" pitchFamily="18" charset="0"/>
              </a:rPr>
              <a:t> cha:</a:t>
            </a:r>
            <a:endParaRPr lang="en-US" sz="4400" b="1" dirty="0"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648" y="1747661"/>
            <a:ext cx="11540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cs typeface="Times New Roman" panose="02020603050405020304" pitchFamily="18" charset="0"/>
              </a:rPr>
              <a:t>- ”Cha” </a:t>
            </a:r>
            <a:r>
              <a:rPr lang="en-US" sz="2800" dirty="0" err="1" smtClean="0"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danh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thiêng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liêng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vĩ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cao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đời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cs typeface="Times New Roman" panose="02020603050405020304" pitchFamily="18" charset="0"/>
              </a:rPr>
              <a:t> ta.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159" y="2813127"/>
            <a:ext cx="1168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cs typeface="Times New Roman" panose="02020603050405020304" pitchFamily="18" charset="0"/>
              </a:rPr>
              <a:t>- Cha </a:t>
            </a:r>
            <a:r>
              <a:rPr lang="en-US" sz="2800" dirty="0" err="1" smtClean="0"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đấng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đưa</a:t>
            </a:r>
            <a:r>
              <a:rPr lang="en-US" sz="2800" dirty="0" smtClean="0"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đời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luôn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cố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gắng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điều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tốt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cs typeface="Times New Roman" panose="02020603050405020304" pitchFamily="18" charset="0"/>
              </a:rPr>
              <a:t> ta.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5159" y="3881732"/>
            <a:ext cx="117768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Cha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mang</a:t>
            </a:r>
            <a:r>
              <a:rPr lang="en-US" sz="2800" dirty="0" smtClean="0"/>
              <a:t> </a:t>
            </a:r>
            <a:r>
              <a:rPr lang="en-US" sz="2800" dirty="0" err="1" smtClean="0"/>
              <a:t>nặng</a:t>
            </a:r>
            <a:r>
              <a:rPr lang="en-US" sz="2800" dirty="0" smtClean="0"/>
              <a:t> </a:t>
            </a:r>
            <a:r>
              <a:rPr lang="en-US" sz="2800" dirty="0" err="1" smtClean="0"/>
              <a:t>gánh</a:t>
            </a:r>
            <a:r>
              <a:rPr lang="en-US" sz="2800" dirty="0" smtClean="0"/>
              <a:t> </a:t>
            </a:r>
            <a:r>
              <a:rPr lang="en-US" sz="2800" dirty="0" err="1" smtClean="0"/>
              <a:t>vác</a:t>
            </a:r>
            <a:r>
              <a:rPr lang="en-US" sz="2800" dirty="0" smtClean="0"/>
              <a:t>,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khó</a:t>
            </a:r>
            <a:r>
              <a:rPr lang="en-US" sz="2800" dirty="0" smtClean="0"/>
              <a:t> </a:t>
            </a:r>
            <a:r>
              <a:rPr lang="en-US" sz="2800" dirty="0" err="1" smtClean="0"/>
              <a:t>khăn</a:t>
            </a:r>
            <a:r>
              <a:rPr lang="en-US" sz="2800" dirty="0" smtClean="0"/>
              <a:t>, lo </a:t>
            </a:r>
            <a:r>
              <a:rPr lang="en-US" sz="2800" dirty="0" err="1" smtClean="0"/>
              <a:t>toan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cuộc</a:t>
            </a:r>
            <a:r>
              <a:rPr lang="en-US" sz="2800" dirty="0" smtClean="0"/>
              <a:t> </a:t>
            </a:r>
            <a:r>
              <a:rPr lang="en-US" sz="2800" dirty="0" err="1" smtClean="0"/>
              <a:t>đời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nuôi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chúng</a:t>
            </a:r>
            <a:r>
              <a:rPr lang="en-US" sz="2800" dirty="0" smtClean="0"/>
              <a:t> ta </a:t>
            </a:r>
            <a:r>
              <a:rPr lang="en-US" sz="2800" dirty="0" err="1" smtClean="0"/>
              <a:t>nên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04648" y="4950337"/>
            <a:ext cx="11519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Cha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trụ</a:t>
            </a:r>
            <a:r>
              <a:rPr lang="en-US" sz="2800" dirty="0" smtClean="0"/>
              <a:t> </a:t>
            </a:r>
            <a:r>
              <a:rPr lang="en-US" sz="2800" dirty="0" err="1" smtClean="0"/>
              <a:t>cột</a:t>
            </a:r>
            <a:r>
              <a:rPr lang="en-US" sz="2800" dirty="0" smtClean="0"/>
              <a:t> </a:t>
            </a:r>
            <a:r>
              <a:rPr lang="en-US" sz="2800" dirty="0" err="1" smtClean="0"/>
              <a:t>vững</a:t>
            </a:r>
            <a:r>
              <a:rPr lang="en-US" sz="2800" dirty="0" smtClean="0"/>
              <a:t> </a:t>
            </a:r>
            <a:r>
              <a:rPr lang="en-US" sz="2800" dirty="0" err="1" smtClean="0"/>
              <a:t>chắc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gia</a:t>
            </a:r>
            <a:r>
              <a:rPr lang="en-US" sz="2800" dirty="0" smtClean="0"/>
              <a:t> </a:t>
            </a:r>
            <a:r>
              <a:rPr lang="en-US" sz="2800" dirty="0" err="1" smtClean="0"/>
              <a:t>đình</a:t>
            </a:r>
            <a:r>
              <a:rPr lang="en-US" sz="2800" dirty="0" smtClean="0"/>
              <a:t>, </a:t>
            </a:r>
            <a:r>
              <a:rPr lang="en-US" sz="2800" dirty="0" err="1" smtClean="0"/>
              <a:t>sống</a:t>
            </a:r>
            <a:r>
              <a:rPr lang="en-US" sz="2800" dirty="0" smtClean="0"/>
              <a:t> </a:t>
            </a:r>
            <a:r>
              <a:rPr lang="en-US" sz="2800" dirty="0" err="1" smtClean="0"/>
              <a:t>hết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 </a:t>
            </a:r>
            <a:r>
              <a:rPr lang="en-US" sz="2800" dirty="0" err="1" smtClean="0"/>
              <a:t>vì</a:t>
            </a:r>
            <a:r>
              <a:rPr lang="en-US" sz="2800" dirty="0" smtClean="0"/>
              <a:t> </a:t>
            </a:r>
            <a:r>
              <a:rPr lang="en-US" sz="2800" dirty="0" err="1" smtClean="0"/>
              <a:t>vợ</a:t>
            </a:r>
            <a:r>
              <a:rPr lang="en-US" sz="2800" dirty="0" smtClean="0"/>
              <a:t> con, </a:t>
            </a: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thương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vợ</a:t>
            </a:r>
            <a:r>
              <a:rPr lang="en-US" sz="2800" dirty="0" smtClean="0"/>
              <a:t> con </a:t>
            </a:r>
            <a:r>
              <a:rPr lang="en-US" sz="2800" dirty="0" err="1" smtClean="0"/>
              <a:t>hết</a:t>
            </a:r>
            <a:r>
              <a:rPr lang="en-US" sz="2800" dirty="0" smtClean="0"/>
              <a:t> </a:t>
            </a:r>
            <a:r>
              <a:rPr lang="en-US" sz="2800" dirty="0" err="1" smtClean="0"/>
              <a:t>mực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460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3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Rounded Rectangle 5"/>
          <p:cNvSpPr/>
          <p:nvPr/>
        </p:nvSpPr>
        <p:spPr>
          <a:xfrm>
            <a:off x="1801347" y="224659"/>
            <a:ext cx="7927428" cy="81980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cs typeface="Times New Roman" panose="02020603050405020304" pitchFamily="18" charset="0"/>
              </a:rPr>
              <a:t>Vai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trò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quan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trọng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người</a:t>
            </a:r>
            <a:r>
              <a:rPr lang="en-US" sz="4400" dirty="0" smtClean="0">
                <a:cs typeface="Times New Roman" panose="02020603050405020304" pitchFamily="18" charset="0"/>
              </a:rPr>
              <a:t> cha:</a:t>
            </a:r>
            <a:endParaRPr lang="en-US" sz="4400" dirty="0"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59" y="1421416"/>
            <a:ext cx="4834758" cy="50424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383" y="1421416"/>
            <a:ext cx="6930258" cy="504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0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ounded Rectangle 4"/>
          <p:cNvSpPr/>
          <p:nvPr/>
        </p:nvSpPr>
        <p:spPr>
          <a:xfrm>
            <a:off x="382449" y="326677"/>
            <a:ext cx="7927428" cy="81980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cs typeface="Times New Roman" panose="02020603050405020304" pitchFamily="18" charset="0"/>
              </a:rPr>
              <a:t>Vai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trò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quan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trọng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cs typeface="Times New Roman" panose="02020603050405020304" pitchFamily="18" charset="0"/>
              </a:rPr>
              <a:t>người</a:t>
            </a:r>
            <a:r>
              <a:rPr lang="en-US" sz="4400" dirty="0" smtClean="0">
                <a:cs typeface="Times New Roman" panose="02020603050405020304" pitchFamily="18" charset="0"/>
              </a:rPr>
              <a:t> cha:</a:t>
            </a:r>
            <a:endParaRPr lang="en-US" sz="4400" dirty="0"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2449" y="1440885"/>
            <a:ext cx="11504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dục</a:t>
            </a:r>
            <a:r>
              <a:rPr lang="en-US" sz="2800" dirty="0" smtClean="0"/>
              <a:t> con </a:t>
            </a:r>
            <a:r>
              <a:rPr lang="en-US" sz="2800" dirty="0" err="1" smtClean="0"/>
              <a:t>cái</a:t>
            </a:r>
            <a:r>
              <a:rPr lang="en-US" sz="2800" dirty="0" smtClean="0"/>
              <a:t>, cha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, cha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con </a:t>
            </a:r>
            <a:r>
              <a:rPr lang="en-US" sz="2800" dirty="0" err="1" smtClean="0"/>
              <a:t>trẻ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2449" y="2409391"/>
            <a:ext cx="116151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Cha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con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thích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tốt</a:t>
            </a:r>
            <a:r>
              <a:rPr lang="en-US" sz="2800" dirty="0" smtClean="0"/>
              <a:t> </a:t>
            </a:r>
            <a:r>
              <a:rPr lang="en-US" sz="2800" dirty="0" err="1" smtClean="0"/>
              <a:t>mọi</a:t>
            </a:r>
            <a:r>
              <a:rPr lang="en-US" sz="2800" dirty="0" smtClean="0"/>
              <a:t> </a:t>
            </a:r>
            <a:r>
              <a:rPr lang="en-US" sz="2800" dirty="0" err="1" smtClean="0"/>
              <a:t>hoàn</a:t>
            </a:r>
            <a:r>
              <a:rPr lang="en-US" sz="2800" dirty="0" smtClean="0"/>
              <a:t> </a:t>
            </a:r>
            <a:r>
              <a:rPr lang="en-US" sz="2800" dirty="0" err="1" smtClean="0"/>
              <a:t>cảnh</a:t>
            </a:r>
            <a:r>
              <a:rPr lang="en-US" sz="2800" dirty="0" smtClean="0"/>
              <a:t>, </a:t>
            </a:r>
            <a:r>
              <a:rPr lang="en-US" sz="2800" dirty="0" err="1" smtClean="0"/>
              <a:t>vững</a:t>
            </a:r>
            <a:r>
              <a:rPr lang="en-US" sz="2800" dirty="0" smtClean="0"/>
              <a:t> </a:t>
            </a:r>
            <a:r>
              <a:rPr lang="en-US" sz="2800" dirty="0" err="1" smtClean="0"/>
              <a:t>bước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con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đời</a:t>
            </a:r>
            <a:r>
              <a:rPr lang="en-US" sz="2800" dirty="0" smtClean="0"/>
              <a:t> </a:t>
            </a:r>
            <a:r>
              <a:rPr lang="en-US" sz="2800" dirty="0" err="1" smtClean="0"/>
              <a:t>đầy</a:t>
            </a:r>
            <a:r>
              <a:rPr lang="en-US" sz="2800" dirty="0" smtClean="0"/>
              <a:t> </a:t>
            </a:r>
            <a:r>
              <a:rPr lang="en-US" sz="2800" dirty="0" err="1" smtClean="0"/>
              <a:t>chông</a:t>
            </a:r>
            <a:r>
              <a:rPr lang="en-US" sz="2800" dirty="0" smtClean="0"/>
              <a:t> </a:t>
            </a:r>
            <a:r>
              <a:rPr lang="en-US" sz="2800" dirty="0" err="1" smtClean="0"/>
              <a:t>gai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82449" y="3367333"/>
            <a:ext cx="6557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Cha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tấm</a:t>
            </a:r>
            <a:r>
              <a:rPr lang="en-US" sz="2800" dirty="0" smtClean="0"/>
              <a:t> </a:t>
            </a:r>
            <a:r>
              <a:rPr lang="en-US" sz="2800" dirty="0" err="1" smtClean="0"/>
              <a:t>gương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tốt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con </a:t>
            </a:r>
            <a:r>
              <a:rPr lang="en-US" sz="2800" dirty="0" err="1" smtClean="0"/>
              <a:t>cái</a:t>
            </a:r>
            <a:r>
              <a:rPr lang="en-US" sz="2800" dirty="0" smtClean="0"/>
              <a:t> </a:t>
            </a:r>
            <a:r>
              <a:rPr lang="en-US" sz="2800" dirty="0" err="1" smtClean="0"/>
              <a:t>noi</a:t>
            </a:r>
            <a:r>
              <a:rPr lang="en-US" sz="2800" dirty="0" smtClean="0"/>
              <a:t> </a:t>
            </a:r>
            <a:r>
              <a:rPr lang="en-US" sz="2800" dirty="0" err="1" smtClean="0"/>
              <a:t>theo.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82449" y="4033006"/>
            <a:ext cx="9736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Cha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con </a:t>
            </a:r>
            <a:r>
              <a:rPr lang="en-US" sz="2800" dirty="0" err="1" smtClean="0"/>
              <a:t>cái</a:t>
            </a:r>
            <a:r>
              <a:rPr lang="en-US" sz="2800" dirty="0" smtClean="0"/>
              <a:t>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sống</a:t>
            </a:r>
            <a:r>
              <a:rPr lang="en-US" sz="2800" dirty="0" smtClean="0"/>
              <a:t>, </a:t>
            </a:r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đúng</a:t>
            </a:r>
            <a:r>
              <a:rPr lang="en-US" sz="2800" dirty="0" smtClean="0"/>
              <a:t> </a:t>
            </a:r>
            <a:r>
              <a:rPr lang="en-US" sz="2800" dirty="0" err="1" smtClean="0"/>
              <a:t>lẽ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82449" y="4659070"/>
            <a:ext cx="114659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Cha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, </a:t>
            </a:r>
            <a:r>
              <a:rPr lang="en-US" sz="2800" dirty="0" err="1" smtClean="0"/>
              <a:t>kiếm</a:t>
            </a:r>
            <a:r>
              <a:rPr lang="en-US" sz="2800" dirty="0" smtClean="0"/>
              <a:t> </a:t>
            </a:r>
            <a:r>
              <a:rPr lang="en-US" sz="2800" dirty="0" err="1" smtClean="0"/>
              <a:t>từng</a:t>
            </a:r>
            <a:r>
              <a:rPr lang="en-US" sz="2800" dirty="0" smtClean="0"/>
              <a:t> </a:t>
            </a:r>
            <a:r>
              <a:rPr lang="en-US" sz="2800" dirty="0" err="1" smtClean="0"/>
              <a:t>miếng</a:t>
            </a:r>
            <a:r>
              <a:rPr lang="en-US" sz="2800" dirty="0" smtClean="0"/>
              <a:t> </a:t>
            </a:r>
            <a:r>
              <a:rPr lang="en-US" sz="2800" dirty="0" err="1" smtClean="0"/>
              <a:t>ăn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gia</a:t>
            </a:r>
            <a:r>
              <a:rPr lang="en-US" sz="2800" dirty="0" smtClean="0"/>
              <a:t> </a:t>
            </a:r>
            <a:r>
              <a:rPr lang="en-US" sz="2800" dirty="0" err="1" smtClean="0"/>
              <a:t>đình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, </a:t>
            </a:r>
            <a:r>
              <a:rPr lang="en-US" sz="2800" dirty="0" err="1" smtClean="0"/>
              <a:t>vì</a:t>
            </a:r>
            <a:r>
              <a:rPr lang="en-US" sz="2800" dirty="0" smtClean="0"/>
              <a:t> </a:t>
            </a:r>
            <a:r>
              <a:rPr lang="en-US" sz="2800" dirty="0" err="1" smtClean="0"/>
              <a:t>muốn</a:t>
            </a:r>
            <a:r>
              <a:rPr lang="en-US" sz="2800" dirty="0" smtClean="0"/>
              <a:t> </a:t>
            </a:r>
            <a:r>
              <a:rPr lang="en-US" sz="2800" dirty="0" err="1" smtClean="0"/>
              <a:t>gia</a:t>
            </a:r>
            <a:r>
              <a:rPr lang="en-US" sz="2800" dirty="0" smtClean="0"/>
              <a:t> </a:t>
            </a:r>
            <a:r>
              <a:rPr lang="en-US" sz="2800" dirty="0" err="1" smtClean="0"/>
              <a:t>đình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đầy</a:t>
            </a:r>
            <a:r>
              <a:rPr lang="en-US" sz="2800" dirty="0" smtClean="0"/>
              <a:t> </a:t>
            </a:r>
            <a:r>
              <a:rPr lang="en-US" sz="2800" dirty="0" err="1" smtClean="0"/>
              <a:t>đủ</a:t>
            </a:r>
            <a:r>
              <a:rPr lang="en-US" sz="2800" dirty="0" smtClean="0"/>
              <a:t> </a:t>
            </a:r>
            <a:r>
              <a:rPr lang="en-US" sz="2800" dirty="0" err="1" smtClean="0"/>
              <a:t>hạnh</a:t>
            </a:r>
            <a:r>
              <a:rPr lang="en-US" sz="2800" dirty="0" smtClean="0"/>
              <a:t> </a:t>
            </a:r>
            <a:r>
              <a:rPr lang="en-US" sz="2800" dirty="0" err="1" smtClean="0"/>
              <a:t>phúc</a:t>
            </a:r>
            <a:r>
              <a:rPr lang="en-US" sz="2800" dirty="0" smtClean="0"/>
              <a:t>, </a:t>
            </a:r>
            <a:r>
              <a:rPr lang="en-US" sz="2800" dirty="0" err="1" smtClean="0"/>
              <a:t>ấm</a:t>
            </a:r>
            <a:r>
              <a:rPr lang="en-US" sz="2800" dirty="0" smtClean="0"/>
              <a:t> no.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49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</p:spPr>
      </p:pic>
      <p:sp>
        <p:nvSpPr>
          <p:cNvPr id="12" name="Rounded Rectangle 11"/>
          <p:cNvSpPr/>
          <p:nvPr/>
        </p:nvSpPr>
        <p:spPr>
          <a:xfrm>
            <a:off x="315310" y="365125"/>
            <a:ext cx="11556124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Bổn</a:t>
            </a:r>
            <a:r>
              <a:rPr lang="en-US" sz="4400" dirty="0" smtClean="0"/>
              <a:t> </a:t>
            </a:r>
            <a:r>
              <a:rPr lang="en-US" sz="4400" dirty="0" err="1" smtClean="0"/>
              <a:t>phận</a:t>
            </a:r>
            <a:r>
              <a:rPr lang="en-US" sz="4400" dirty="0" smtClean="0"/>
              <a:t> </a:t>
            </a:r>
            <a:r>
              <a:rPr lang="en-US" sz="4400" dirty="0" err="1" smtClean="0"/>
              <a:t>của</a:t>
            </a:r>
            <a:r>
              <a:rPr lang="en-US" sz="4400" dirty="0" smtClean="0"/>
              <a:t> con </a:t>
            </a:r>
            <a:r>
              <a:rPr lang="en-US" sz="4400" dirty="0" err="1" smtClean="0"/>
              <a:t>cái</a:t>
            </a:r>
            <a:r>
              <a:rPr lang="en-US" sz="4400" dirty="0" smtClean="0"/>
              <a:t> </a:t>
            </a:r>
            <a:r>
              <a:rPr lang="en-US" sz="4400" dirty="0" err="1" smtClean="0"/>
              <a:t>đối</a:t>
            </a:r>
            <a:r>
              <a:rPr lang="en-US" sz="4400" dirty="0" smtClean="0"/>
              <a:t> </a:t>
            </a:r>
            <a:r>
              <a:rPr lang="en-US" sz="4400" dirty="0" err="1" smtClean="0"/>
              <a:t>với</a:t>
            </a:r>
            <a:r>
              <a:rPr lang="en-US" sz="4400" dirty="0" smtClean="0"/>
              <a:t> </a:t>
            </a:r>
            <a:r>
              <a:rPr lang="en-US" sz="4400" dirty="0" err="1" smtClean="0"/>
              <a:t>người</a:t>
            </a:r>
            <a:r>
              <a:rPr lang="en-US" sz="4400" dirty="0" smtClean="0"/>
              <a:t> cha </a:t>
            </a:r>
            <a:r>
              <a:rPr lang="en-US" sz="4400" dirty="0" err="1" smtClean="0"/>
              <a:t>của</a:t>
            </a:r>
            <a:r>
              <a:rPr lang="en-US" sz="4400" dirty="0" smtClean="0"/>
              <a:t> </a:t>
            </a:r>
            <a:r>
              <a:rPr lang="en-US" sz="4400" dirty="0" err="1" smtClean="0"/>
              <a:t>mình</a:t>
            </a:r>
            <a:r>
              <a:rPr lang="en-US" sz="4400" dirty="0" smtClean="0"/>
              <a:t>:</a:t>
            </a:r>
            <a:endParaRPr lang="en-US" sz="4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772" y="1644652"/>
            <a:ext cx="6180083" cy="47088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46" y="1644651"/>
            <a:ext cx="5368158" cy="47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9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ounded Rectangle 4"/>
          <p:cNvSpPr/>
          <p:nvPr/>
        </p:nvSpPr>
        <p:spPr>
          <a:xfrm>
            <a:off x="315310" y="803859"/>
            <a:ext cx="11556124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Bổn</a:t>
            </a:r>
            <a:r>
              <a:rPr lang="en-US" sz="4400" dirty="0" smtClean="0"/>
              <a:t> </a:t>
            </a:r>
            <a:r>
              <a:rPr lang="en-US" sz="4400" dirty="0" err="1" smtClean="0"/>
              <a:t>phận</a:t>
            </a:r>
            <a:r>
              <a:rPr lang="en-US" sz="4400" dirty="0" smtClean="0"/>
              <a:t> </a:t>
            </a:r>
            <a:r>
              <a:rPr lang="en-US" sz="4400" dirty="0" err="1" smtClean="0"/>
              <a:t>của</a:t>
            </a:r>
            <a:r>
              <a:rPr lang="en-US" sz="4400" dirty="0" smtClean="0"/>
              <a:t> con </a:t>
            </a:r>
            <a:r>
              <a:rPr lang="en-US" sz="4400" dirty="0" err="1" smtClean="0"/>
              <a:t>cái</a:t>
            </a:r>
            <a:r>
              <a:rPr lang="en-US" sz="4400" dirty="0" smtClean="0"/>
              <a:t> </a:t>
            </a:r>
            <a:r>
              <a:rPr lang="en-US" sz="4400" dirty="0" err="1" smtClean="0"/>
              <a:t>đối</a:t>
            </a:r>
            <a:r>
              <a:rPr lang="en-US" sz="4400" dirty="0" smtClean="0"/>
              <a:t> </a:t>
            </a:r>
            <a:r>
              <a:rPr lang="en-US" sz="4400" dirty="0" err="1" smtClean="0"/>
              <a:t>với</a:t>
            </a:r>
            <a:r>
              <a:rPr lang="en-US" sz="4400" dirty="0" smtClean="0"/>
              <a:t> </a:t>
            </a:r>
            <a:r>
              <a:rPr lang="en-US" sz="4400" dirty="0" err="1" smtClean="0"/>
              <a:t>người</a:t>
            </a:r>
            <a:r>
              <a:rPr lang="en-US" sz="4400" dirty="0" smtClean="0"/>
              <a:t> cha </a:t>
            </a:r>
            <a:r>
              <a:rPr lang="en-US" sz="4400" dirty="0" err="1" smtClean="0"/>
              <a:t>của</a:t>
            </a:r>
            <a:r>
              <a:rPr lang="en-US" sz="4400" dirty="0" smtClean="0"/>
              <a:t> </a:t>
            </a:r>
            <a:r>
              <a:rPr lang="en-US" sz="4400" dirty="0" err="1" smtClean="0"/>
              <a:t>mình</a:t>
            </a:r>
            <a:r>
              <a:rPr lang="en-US" sz="4400" dirty="0" smtClean="0"/>
              <a:t>: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15310" y="1994806"/>
            <a:ext cx="115561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lẽ</a:t>
            </a:r>
            <a:r>
              <a:rPr lang="en-US" sz="2800" dirty="0" smtClean="0"/>
              <a:t> </a:t>
            </a:r>
            <a:r>
              <a:rPr lang="en-US" sz="2800" dirty="0" err="1" smtClean="0"/>
              <a:t>chúng</a:t>
            </a:r>
            <a:r>
              <a:rPr lang="en-US" sz="2800" dirty="0" smtClean="0"/>
              <a:t> ta </a:t>
            </a:r>
            <a:r>
              <a:rPr lang="en-US" sz="2800" dirty="0" err="1" smtClean="0"/>
              <a:t>chưa</a:t>
            </a:r>
            <a:r>
              <a:rPr lang="en-US" sz="2800" dirty="0" smtClean="0"/>
              <a:t> </a:t>
            </a:r>
            <a:r>
              <a:rPr lang="en-US" sz="2800" dirty="0" err="1" smtClean="0"/>
              <a:t>đủ</a:t>
            </a:r>
            <a:r>
              <a:rPr lang="en-US" sz="2800" dirty="0" smtClean="0"/>
              <a:t> </a:t>
            </a:r>
            <a:r>
              <a:rPr lang="en-US" sz="2800" dirty="0" err="1" smtClean="0"/>
              <a:t>trưởng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, </a:t>
            </a:r>
            <a:r>
              <a:rPr lang="en-US" sz="2800" dirty="0" err="1" smtClean="0"/>
              <a:t>chưa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kiện</a:t>
            </a:r>
            <a:r>
              <a:rPr lang="en-US" sz="2800" dirty="0" smtClean="0"/>
              <a:t> </a:t>
            </a:r>
            <a:r>
              <a:rPr lang="en-US" sz="2800" dirty="0" err="1" smtClean="0"/>
              <a:t>kinh</a:t>
            </a:r>
            <a:r>
              <a:rPr lang="en-US" sz="2800" dirty="0" smtClean="0"/>
              <a:t> </a:t>
            </a:r>
            <a:r>
              <a:rPr lang="en-US" sz="2800" dirty="0" err="1" smtClean="0"/>
              <a:t>tế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lớn</a:t>
            </a:r>
            <a:r>
              <a:rPr lang="en-US" sz="2800" dirty="0" smtClean="0"/>
              <a:t> </a:t>
            </a:r>
            <a:r>
              <a:rPr lang="en-US" sz="2800" dirty="0" err="1" smtClean="0"/>
              <a:t>lao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cha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 </a:t>
            </a:r>
            <a:r>
              <a:rPr lang="en-US" sz="2800" dirty="0" err="1" smtClean="0"/>
              <a:t>nhưng</a:t>
            </a:r>
            <a:r>
              <a:rPr lang="en-US" sz="2800" dirty="0" smtClean="0"/>
              <a:t> </a:t>
            </a:r>
            <a:r>
              <a:rPr lang="en-US" sz="2800" dirty="0" err="1" smtClean="0"/>
              <a:t>chúng</a:t>
            </a:r>
            <a:r>
              <a:rPr lang="en-US" sz="2800" dirty="0" smtClean="0"/>
              <a:t> ta </a:t>
            </a:r>
            <a:r>
              <a:rPr lang="en-US" sz="2800" dirty="0" err="1" smtClean="0"/>
              <a:t>vẫn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15310" y="3054192"/>
            <a:ext cx="6133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Tỏ</a:t>
            </a:r>
            <a:r>
              <a:rPr lang="en-US" sz="2800" dirty="0" smtClean="0"/>
              <a:t> </a:t>
            </a:r>
            <a:r>
              <a:rPr lang="en-US" sz="2800" dirty="0" err="1" smtClean="0"/>
              <a:t>lòng</a:t>
            </a:r>
            <a:r>
              <a:rPr lang="en-US" sz="2800" dirty="0" smtClean="0"/>
              <a:t> </a:t>
            </a: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ơn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cha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15310" y="3682691"/>
            <a:ext cx="4710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thương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trân</a:t>
            </a:r>
            <a:r>
              <a:rPr lang="en-US" sz="2800" dirty="0" smtClean="0"/>
              <a:t> </a:t>
            </a:r>
            <a:r>
              <a:rPr lang="en-US" sz="2800" dirty="0" err="1" smtClean="0"/>
              <a:t>trọng</a:t>
            </a:r>
            <a:r>
              <a:rPr lang="en-US" sz="2800" dirty="0" smtClean="0"/>
              <a:t> cha.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15310" y="4326998"/>
            <a:ext cx="10317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tâm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giúp</a:t>
            </a:r>
            <a:r>
              <a:rPr lang="en-US" sz="2800" dirty="0" smtClean="0"/>
              <a:t> </a:t>
            </a:r>
            <a:r>
              <a:rPr lang="en-US" sz="2800" dirty="0" err="1" smtClean="0"/>
              <a:t>đỡ</a:t>
            </a:r>
            <a:r>
              <a:rPr lang="en-US" sz="2800" dirty="0" smtClean="0"/>
              <a:t> cha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nằm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 </a:t>
            </a:r>
            <a:r>
              <a:rPr lang="en-US" sz="2800" dirty="0" err="1" smtClean="0"/>
              <a:t>khả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15310" y="4939386"/>
            <a:ext cx="11038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niềm</a:t>
            </a:r>
            <a:r>
              <a:rPr lang="en-US" sz="2800" dirty="0" smtClean="0"/>
              <a:t> </a:t>
            </a:r>
            <a:r>
              <a:rPr lang="en-US" sz="2800" dirty="0" err="1" smtClean="0"/>
              <a:t>vui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cha </a:t>
            </a:r>
            <a:r>
              <a:rPr lang="en-US" sz="2800" dirty="0" err="1" smtClean="0"/>
              <a:t>dù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nhất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đạt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,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hay </a:t>
            </a:r>
            <a:r>
              <a:rPr lang="en-US" sz="2800" dirty="0" err="1" smtClean="0"/>
              <a:t>nấu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bữa</a:t>
            </a:r>
            <a:r>
              <a:rPr lang="en-US" sz="2800" dirty="0" smtClean="0"/>
              <a:t> </a:t>
            </a:r>
            <a:r>
              <a:rPr lang="en-US" sz="2800" dirty="0" err="1" smtClean="0"/>
              <a:t>ăn</a:t>
            </a:r>
            <a:r>
              <a:rPr lang="en-US" sz="2800" dirty="0" smtClean="0"/>
              <a:t> </a:t>
            </a:r>
            <a:r>
              <a:rPr lang="en-US" sz="2800" dirty="0" err="1" smtClean="0"/>
              <a:t>gia</a:t>
            </a:r>
            <a:r>
              <a:rPr lang="en-US" sz="2800" dirty="0" smtClean="0"/>
              <a:t> </a:t>
            </a:r>
            <a:r>
              <a:rPr lang="en-US" sz="2800" dirty="0" err="1" smtClean="0"/>
              <a:t>đình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915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59365" y="633138"/>
            <a:ext cx="2364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" y="0"/>
            <a:ext cx="12312942" cy="6858000"/>
          </a:xfrm>
        </p:spPr>
      </p:pic>
      <p:sp>
        <p:nvSpPr>
          <p:cNvPr id="8" name="TextBox 7"/>
          <p:cNvSpPr txBox="1"/>
          <p:nvPr/>
        </p:nvSpPr>
        <p:spPr>
          <a:xfrm>
            <a:off x="5959365" y="490359"/>
            <a:ext cx="2658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cs typeface="Times New Roman" panose="02020603050405020304" pitchFamily="18" charset="0"/>
              </a:rPr>
              <a:t>Cảm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ơn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đã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lắng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nghe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theo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cs typeface="Times New Roman" panose="02020603050405020304" pitchFamily="18" charset="0"/>
              </a:rPr>
              <a:t>dõi</a:t>
            </a:r>
            <a:r>
              <a:rPr lang="en-US" sz="2400" b="1" dirty="0" smtClean="0">
                <a:cs typeface="Times New Roman" panose="02020603050405020304" pitchFamily="18" charset="0"/>
              </a:rPr>
              <a:t>!</a:t>
            </a:r>
            <a:endParaRPr lang="en-US" sz="2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507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777" y="-112478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 ẢNH: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154" y="1515872"/>
            <a:ext cx="11022721" cy="466421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Google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Mobile).</a:t>
            </a:r>
          </a:p>
          <a:p>
            <a:pPr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Google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XANH).</a:t>
            </a:r>
          </a:p>
          <a:p>
            <a:pPr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Google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PDGphurieng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3" y="846138"/>
            <a:ext cx="2102067" cy="11824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4" y="2664513"/>
            <a:ext cx="2102067" cy="11834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3" y="4663443"/>
            <a:ext cx="2102067" cy="1311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3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806" y="365123"/>
            <a:ext cx="10423635" cy="69027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5: Google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6: Google (MN VIỆT HƯNG).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7: Google (Love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(Paint).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503" y="365123"/>
            <a:ext cx="2011680" cy="130602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503" y="1859805"/>
            <a:ext cx="2011680" cy="13411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503" y="3389587"/>
            <a:ext cx="2011681" cy="13411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503" y="5143130"/>
            <a:ext cx="2011680" cy="130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444</Words>
  <Application>Microsoft Office PowerPoint</Application>
  <PresentationFormat>Widescreen</PresentationFormat>
  <Paragraphs>35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-</vt:lpstr>
      <vt:lpstr>PowerPoint Presentation</vt:lpstr>
      <vt:lpstr>PowerPoint Presentation</vt:lpstr>
      <vt:lpstr>PowerPoint Presentation</vt:lpstr>
      <vt:lpstr>PowerPoint Presentation</vt:lpstr>
      <vt:lpstr>NGUỒN ẢNH:</vt:lpstr>
      <vt:lpstr>- Ảnh 5: Google (Thủ Thuật Nhanh).   - Ảnh 6: Google (MN VIỆT HƯNG).   - Ảnh 7: Google (Love Pik).   - Ảnh 8: Tự vẽ  (Paint).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40</cp:revision>
  <dcterms:created xsi:type="dcterms:W3CDTF">2024-01-21T13:16:33Z</dcterms:created>
  <dcterms:modified xsi:type="dcterms:W3CDTF">2024-01-26T14:49:39Z</dcterms:modified>
</cp:coreProperties>
</file>