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2" r:id="rId6"/>
    <p:sldId id="261" r:id="rId7"/>
    <p:sldId id="263" r:id="rId8"/>
    <p:sldId id="264" r:id="rId9"/>
    <p:sldId id="265"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66"/>
    <a:srgbClr val="FFFF66"/>
    <a:srgbClr val="FFFF00"/>
    <a:srgbClr val="CC9900"/>
    <a:srgbClr val="FFCC00"/>
    <a:srgbClr val="FF9900"/>
    <a:srgbClr val="009900"/>
    <a:srgbClr val="0033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5" d="100"/>
          <a:sy n="65" d="100"/>
        </p:scale>
        <p:origin x="72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5F08872-552F-475F-9CCE-D1ECB8CFE0E7}" type="datetimeFigureOut">
              <a:rPr lang="en-US" smtClean="0"/>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D7C3D5-6723-445E-8BC6-6795C28FEEED}" type="slidenum">
              <a:rPr lang="en-US" smtClean="0"/>
              <a:t>‹#›</a:t>
            </a:fld>
            <a:endParaRPr lang="en-US"/>
          </a:p>
        </p:txBody>
      </p:sp>
    </p:spTree>
    <p:extLst>
      <p:ext uri="{BB962C8B-B14F-4D97-AF65-F5344CB8AC3E}">
        <p14:creationId xmlns:p14="http://schemas.microsoft.com/office/powerpoint/2010/main" val="3738656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F08872-552F-475F-9CCE-D1ECB8CFE0E7}" type="datetimeFigureOut">
              <a:rPr lang="en-US" smtClean="0"/>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D7C3D5-6723-445E-8BC6-6795C28FEEED}" type="slidenum">
              <a:rPr lang="en-US" smtClean="0"/>
              <a:t>‹#›</a:t>
            </a:fld>
            <a:endParaRPr lang="en-US"/>
          </a:p>
        </p:txBody>
      </p:sp>
    </p:spTree>
    <p:extLst>
      <p:ext uri="{BB962C8B-B14F-4D97-AF65-F5344CB8AC3E}">
        <p14:creationId xmlns:p14="http://schemas.microsoft.com/office/powerpoint/2010/main" val="1153295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F08872-552F-475F-9CCE-D1ECB8CFE0E7}" type="datetimeFigureOut">
              <a:rPr lang="en-US" smtClean="0"/>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D7C3D5-6723-445E-8BC6-6795C28FEEED}" type="slidenum">
              <a:rPr lang="en-US" smtClean="0"/>
              <a:t>‹#›</a:t>
            </a:fld>
            <a:endParaRPr lang="en-US"/>
          </a:p>
        </p:txBody>
      </p:sp>
    </p:spTree>
    <p:extLst>
      <p:ext uri="{BB962C8B-B14F-4D97-AF65-F5344CB8AC3E}">
        <p14:creationId xmlns:p14="http://schemas.microsoft.com/office/powerpoint/2010/main" val="784531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F08872-552F-475F-9CCE-D1ECB8CFE0E7}" type="datetimeFigureOut">
              <a:rPr lang="en-US" smtClean="0"/>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D7C3D5-6723-445E-8BC6-6795C28FEEED}" type="slidenum">
              <a:rPr lang="en-US" smtClean="0"/>
              <a:t>‹#›</a:t>
            </a:fld>
            <a:endParaRPr lang="en-US"/>
          </a:p>
        </p:txBody>
      </p:sp>
    </p:spTree>
    <p:extLst>
      <p:ext uri="{BB962C8B-B14F-4D97-AF65-F5344CB8AC3E}">
        <p14:creationId xmlns:p14="http://schemas.microsoft.com/office/powerpoint/2010/main" val="1446266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5F08872-552F-475F-9CCE-D1ECB8CFE0E7}" type="datetimeFigureOut">
              <a:rPr lang="en-US" smtClean="0"/>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D7C3D5-6723-445E-8BC6-6795C28FEEED}" type="slidenum">
              <a:rPr lang="en-US" smtClean="0"/>
              <a:t>‹#›</a:t>
            </a:fld>
            <a:endParaRPr lang="en-US"/>
          </a:p>
        </p:txBody>
      </p:sp>
    </p:spTree>
    <p:extLst>
      <p:ext uri="{BB962C8B-B14F-4D97-AF65-F5344CB8AC3E}">
        <p14:creationId xmlns:p14="http://schemas.microsoft.com/office/powerpoint/2010/main" val="3592753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5F08872-552F-475F-9CCE-D1ECB8CFE0E7}" type="datetimeFigureOut">
              <a:rPr lang="en-US" smtClean="0"/>
              <a:t>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D7C3D5-6723-445E-8BC6-6795C28FEEED}" type="slidenum">
              <a:rPr lang="en-US" smtClean="0"/>
              <a:t>‹#›</a:t>
            </a:fld>
            <a:endParaRPr lang="en-US"/>
          </a:p>
        </p:txBody>
      </p:sp>
    </p:spTree>
    <p:extLst>
      <p:ext uri="{BB962C8B-B14F-4D97-AF65-F5344CB8AC3E}">
        <p14:creationId xmlns:p14="http://schemas.microsoft.com/office/powerpoint/2010/main" val="1922043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5F08872-552F-475F-9CCE-D1ECB8CFE0E7}" type="datetimeFigureOut">
              <a:rPr lang="en-US" smtClean="0"/>
              <a:t>1/28/2024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D7C3D5-6723-445E-8BC6-6795C28FEEED}" type="slidenum">
              <a:rPr lang="en-US" smtClean="0"/>
              <a:t>‹#›</a:t>
            </a:fld>
            <a:endParaRPr lang="en-US"/>
          </a:p>
        </p:txBody>
      </p:sp>
    </p:spTree>
    <p:extLst>
      <p:ext uri="{BB962C8B-B14F-4D97-AF65-F5344CB8AC3E}">
        <p14:creationId xmlns:p14="http://schemas.microsoft.com/office/powerpoint/2010/main" val="2096456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5F08872-552F-475F-9CCE-D1ECB8CFE0E7}" type="datetimeFigureOut">
              <a:rPr lang="en-US" smtClean="0"/>
              <a:t>1/28/2024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D7C3D5-6723-445E-8BC6-6795C28FEEED}" type="slidenum">
              <a:rPr lang="en-US" smtClean="0"/>
              <a:t>‹#›</a:t>
            </a:fld>
            <a:endParaRPr lang="en-US"/>
          </a:p>
        </p:txBody>
      </p:sp>
    </p:spTree>
    <p:extLst>
      <p:ext uri="{BB962C8B-B14F-4D97-AF65-F5344CB8AC3E}">
        <p14:creationId xmlns:p14="http://schemas.microsoft.com/office/powerpoint/2010/main" val="1654904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F08872-552F-475F-9CCE-D1ECB8CFE0E7}" type="datetimeFigureOut">
              <a:rPr lang="en-US" smtClean="0"/>
              <a:t>1/28/2024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D7C3D5-6723-445E-8BC6-6795C28FEEED}" type="slidenum">
              <a:rPr lang="en-US" smtClean="0"/>
              <a:t>‹#›</a:t>
            </a:fld>
            <a:endParaRPr lang="en-US"/>
          </a:p>
        </p:txBody>
      </p:sp>
    </p:spTree>
    <p:extLst>
      <p:ext uri="{BB962C8B-B14F-4D97-AF65-F5344CB8AC3E}">
        <p14:creationId xmlns:p14="http://schemas.microsoft.com/office/powerpoint/2010/main" val="2556590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5F08872-552F-475F-9CCE-D1ECB8CFE0E7}" type="datetimeFigureOut">
              <a:rPr lang="en-US" smtClean="0"/>
              <a:t>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D7C3D5-6723-445E-8BC6-6795C28FEEED}" type="slidenum">
              <a:rPr lang="en-US" smtClean="0"/>
              <a:t>‹#›</a:t>
            </a:fld>
            <a:endParaRPr lang="en-US"/>
          </a:p>
        </p:txBody>
      </p:sp>
    </p:spTree>
    <p:extLst>
      <p:ext uri="{BB962C8B-B14F-4D97-AF65-F5344CB8AC3E}">
        <p14:creationId xmlns:p14="http://schemas.microsoft.com/office/powerpoint/2010/main" val="2788920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5F08872-552F-475F-9CCE-D1ECB8CFE0E7}" type="datetimeFigureOut">
              <a:rPr lang="en-US" smtClean="0"/>
              <a:t>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D7C3D5-6723-445E-8BC6-6795C28FEEED}" type="slidenum">
              <a:rPr lang="en-US" smtClean="0"/>
              <a:t>‹#›</a:t>
            </a:fld>
            <a:endParaRPr lang="en-US"/>
          </a:p>
        </p:txBody>
      </p:sp>
    </p:spTree>
    <p:extLst>
      <p:ext uri="{BB962C8B-B14F-4D97-AF65-F5344CB8AC3E}">
        <p14:creationId xmlns:p14="http://schemas.microsoft.com/office/powerpoint/2010/main" val="176616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F08872-552F-475F-9CCE-D1ECB8CFE0E7}" type="datetimeFigureOut">
              <a:rPr lang="en-US" smtClean="0"/>
              <a:t>1/28/2024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D7C3D5-6723-445E-8BC6-6795C28FEEED}" type="slidenum">
              <a:rPr lang="en-US" smtClean="0"/>
              <a:t>‹#›</a:t>
            </a:fld>
            <a:endParaRPr lang="en-US"/>
          </a:p>
        </p:txBody>
      </p:sp>
    </p:spTree>
    <p:extLst>
      <p:ext uri="{BB962C8B-B14F-4D97-AF65-F5344CB8AC3E}">
        <p14:creationId xmlns:p14="http://schemas.microsoft.com/office/powerpoint/2010/main" val="29274625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3000"/>
            <a:lum/>
          </a:blip>
          <a:srcRect/>
          <a:stretch>
            <a:fillRect l="-4000" r="-4000"/>
          </a:stretch>
        </a:blipFill>
        <a:effectLst/>
      </p:bgPr>
    </p:bg>
    <p:spTree>
      <p:nvGrpSpPr>
        <p:cNvPr id="1" name=""/>
        <p:cNvGrpSpPr/>
        <p:nvPr/>
      </p:nvGrpSpPr>
      <p:grpSpPr>
        <a:xfrm>
          <a:off x="0" y="0"/>
          <a:ext cx="0" cy="0"/>
          <a:chOff x="0" y="0"/>
          <a:chExt cx="0" cy="0"/>
        </a:xfrm>
      </p:grpSpPr>
      <p:sp>
        <p:nvSpPr>
          <p:cNvPr id="4" name="Rectangle 3"/>
          <p:cNvSpPr/>
          <p:nvPr/>
        </p:nvSpPr>
        <p:spPr>
          <a:xfrm>
            <a:off x="0" y="1287303"/>
            <a:ext cx="4206240" cy="1323439"/>
          </a:xfrm>
          <a:prstGeom prst="rect">
            <a:avLst/>
          </a:prstGeom>
          <a:noFill/>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8000" b="1" cap="none" spc="0" dirty="0">
                <a:ln/>
                <a:solidFill>
                  <a:srgbClr val="0070C0"/>
                </a:solidFill>
                <a:effectLst>
                  <a:outerShdw blurRad="38100" dist="38100" dir="2700000" algn="tl">
                    <a:srgbClr val="000000">
                      <a:alpha val="43137"/>
                    </a:srgbClr>
                  </a:outerShdw>
                </a:effectLst>
              </a:rPr>
              <a:t>CHỦ ĐỀ</a:t>
            </a:r>
          </a:p>
        </p:txBody>
      </p:sp>
      <p:sp>
        <p:nvSpPr>
          <p:cNvPr id="5" name="Rectangle 4"/>
          <p:cNvSpPr/>
          <p:nvPr/>
        </p:nvSpPr>
        <p:spPr>
          <a:xfrm>
            <a:off x="3418449" y="548640"/>
            <a:ext cx="7877908" cy="2800767"/>
          </a:xfrm>
          <a:prstGeom prst="rect">
            <a:avLst/>
          </a:prstGeom>
          <a:noFill/>
          <a:scene3d>
            <a:camera prst="perspectiveLeft"/>
            <a:lightRig rig="threePt" dir="t"/>
          </a:scene3d>
        </p:spPr>
        <p:txBody>
          <a:bodyPr wrap="squar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8800" b="1" cap="none" spc="0" dirty="0">
                <a:ln/>
                <a:solidFill>
                  <a:srgbClr val="CC0066"/>
                </a:solidFill>
                <a:effectLst/>
                <a:latin typeface="Times New Roman" panose="02020603050405020304" pitchFamily="18" charset="0"/>
                <a:cs typeface="Times New Roman" panose="02020603050405020304" pitchFamily="18" charset="0"/>
              </a:rPr>
              <a:t>YÊU THƯƠNG CON NGƯỜI</a:t>
            </a:r>
          </a:p>
        </p:txBody>
      </p:sp>
      <p:sp>
        <p:nvSpPr>
          <p:cNvPr id="6" name="TextBox 5"/>
          <p:cNvSpPr txBox="1"/>
          <p:nvPr/>
        </p:nvSpPr>
        <p:spPr>
          <a:xfrm>
            <a:off x="2827606" y="3995225"/>
            <a:ext cx="8989256" cy="1323439"/>
          </a:xfrm>
          <a:prstGeom prst="rect">
            <a:avLst/>
          </a:prstGeom>
          <a:noFill/>
        </p:spPr>
        <p:txBody>
          <a:bodyPr wrap="square" rtlCol="0">
            <a:spAutoFit/>
          </a:bodyPr>
          <a:lstStyle/>
          <a:p>
            <a:r>
              <a:rPr lang="en-US" sz="4000" dirty="0" err="1">
                <a:latin typeface="Times New Roman" panose="02020603050405020304" pitchFamily="18" charset="0"/>
                <a:cs typeface="Times New Roman" panose="02020603050405020304" pitchFamily="18" charset="0"/>
              </a:rPr>
              <a:t>Nhóm</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tác</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giả</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Trần</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Trung</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Huy</a:t>
            </a:r>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Nghĩa</a:t>
            </a:r>
            <a:endParaRPr lang="en-US" sz="4000" dirty="0">
              <a:latin typeface="Times New Roman" panose="02020603050405020304" pitchFamily="18" charset="0"/>
              <a:cs typeface="Times New Roman" panose="02020603050405020304" pitchFamily="18" charset="0"/>
            </a:endParaRPr>
          </a:p>
          <a:p>
            <a:r>
              <a:rPr lang="en-US" sz="4000" dirty="0">
                <a:latin typeface="Times New Roman" panose="02020603050405020304" pitchFamily="18" charset="0"/>
                <a:cs typeface="Times New Roman" panose="02020603050405020304" pitchFamily="18" charset="0"/>
              </a:rPr>
              <a:t>                         </a:t>
            </a:r>
            <a:r>
              <a:rPr lang="en-US" sz="4000" dirty="0" err="1">
                <a:latin typeface="Times New Roman" panose="02020603050405020304" pitchFamily="18" charset="0"/>
                <a:cs typeface="Times New Roman" panose="02020603050405020304" pitchFamily="18" charset="0"/>
              </a:rPr>
              <a:t>Trần</a:t>
            </a:r>
            <a:r>
              <a:rPr lang="en-US" sz="4000" dirty="0">
                <a:latin typeface="Times New Roman" panose="02020603050405020304" pitchFamily="18" charset="0"/>
                <a:cs typeface="Times New Roman" panose="02020603050405020304" pitchFamily="18" charset="0"/>
              </a:rPr>
              <a:t> Văn </a:t>
            </a:r>
            <a:r>
              <a:rPr lang="en-US" sz="4000" dirty="0" err="1">
                <a:latin typeface="Times New Roman" panose="02020603050405020304" pitchFamily="18" charset="0"/>
                <a:cs typeface="Times New Roman" panose="02020603050405020304" pitchFamily="18" charset="0"/>
              </a:rPr>
              <a:t>Phúc</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02386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02F0AF-52B3-616A-8201-8393EFDBB01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3A2D2C6-245E-DB23-52C7-E23C3FD93D06}"/>
              </a:ext>
            </a:extLst>
          </p:cNvPr>
          <p:cNvSpPr>
            <a:spLocks noGrp="1"/>
          </p:cNvSpPr>
          <p:nvPr>
            <p:ph idx="1"/>
          </p:nvPr>
        </p:nvSpPr>
        <p:spPr>
          <a:xfrm>
            <a:off x="838200" y="3151188"/>
            <a:ext cx="10515600" cy="1603375"/>
          </a:xfrm>
        </p:spPr>
        <p:txBody>
          <a:bodyPr>
            <a:normAutofit/>
          </a:bodyPr>
          <a:lstStyle/>
          <a:p>
            <a:pPr algn="ctr"/>
            <a:r>
              <a:rPr lang="en-US" sz="4000" dirty="0">
                <a:solidFill>
                  <a:srgbClr val="FF0000"/>
                </a:solidFill>
                <a:latin typeface="Times New Roman" panose="02020603050405020304" pitchFamily="18" charset="0"/>
                <a:cs typeface="Times New Roman" panose="02020603050405020304" pitchFamily="18" charset="0"/>
              </a:rPr>
              <a:t>THANKS FOR WATCHING AND LISTENING</a:t>
            </a:r>
          </a:p>
        </p:txBody>
      </p:sp>
    </p:spTree>
    <p:extLst>
      <p:ext uri="{BB962C8B-B14F-4D97-AF65-F5344CB8AC3E}">
        <p14:creationId xmlns:p14="http://schemas.microsoft.com/office/powerpoint/2010/main" val="3320823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3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252025"/>
          </a:xfrm>
          <a:solidFill>
            <a:srgbClr val="002060"/>
          </a:solidFill>
        </p:spPr>
        <p:txBody>
          <a:bodyPr/>
          <a:lstStyle/>
          <a:p>
            <a:pPr algn="ctr"/>
            <a:r>
              <a:rPr lang="en-US" b="1" dirty="0">
                <a:solidFill>
                  <a:srgbClr val="FFFF00"/>
                </a:solidFill>
                <a:latin typeface="Times New Roman" panose="02020603050405020304" pitchFamily="18" charset="0"/>
                <a:cs typeface="Times New Roman" panose="02020603050405020304" pitchFamily="18" charset="0"/>
              </a:rPr>
              <a:t>YÊU THƯƠNG CON NGƯỜI</a:t>
            </a:r>
          </a:p>
        </p:txBody>
      </p:sp>
      <p:sp>
        <p:nvSpPr>
          <p:cNvPr id="4" name="Flowchart: Terminator 3"/>
          <p:cNvSpPr/>
          <p:nvPr/>
        </p:nvSpPr>
        <p:spPr>
          <a:xfrm>
            <a:off x="1997611" y="1969477"/>
            <a:ext cx="9945859" cy="1237957"/>
          </a:xfrm>
          <a:prstGeom prst="flowChartTerminator">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cs typeface="Times New Roman" panose="02020603050405020304" pitchFamily="18" charset="0"/>
              </a:rPr>
              <a:t>1. </a:t>
            </a:r>
            <a:r>
              <a:rPr lang="en-US" sz="3600" b="1" dirty="0" err="1">
                <a:latin typeface="Times New Roman" panose="02020603050405020304" pitchFamily="18" charset="0"/>
                <a:cs typeface="Times New Roman" panose="02020603050405020304" pitchFamily="18" charset="0"/>
              </a:rPr>
              <a:t>Thế</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nào</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là</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yêu</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thương</a:t>
            </a:r>
            <a:r>
              <a:rPr lang="en-US" sz="3600" b="1" dirty="0">
                <a:latin typeface="Times New Roman" panose="02020603050405020304" pitchFamily="18" charset="0"/>
                <a:cs typeface="Times New Roman" panose="02020603050405020304" pitchFamily="18" charset="0"/>
              </a:rPr>
              <a:t> con </a:t>
            </a:r>
            <a:r>
              <a:rPr lang="en-US" sz="3600" b="1" dirty="0" err="1">
                <a:latin typeface="Times New Roman" panose="02020603050405020304" pitchFamily="18" charset="0"/>
                <a:cs typeface="Times New Roman" panose="02020603050405020304" pitchFamily="18" charset="0"/>
              </a:rPr>
              <a:t>người</a:t>
            </a:r>
            <a:endParaRPr lang="en-US" sz="3600" b="1" dirty="0">
              <a:latin typeface="Times New Roman" panose="02020603050405020304" pitchFamily="18" charset="0"/>
              <a:cs typeface="Times New Roman" panose="02020603050405020304" pitchFamily="18" charset="0"/>
            </a:endParaRPr>
          </a:p>
        </p:txBody>
      </p:sp>
      <p:sp>
        <p:nvSpPr>
          <p:cNvPr id="6" name="Flowchart: Terminator 5"/>
          <p:cNvSpPr/>
          <p:nvPr/>
        </p:nvSpPr>
        <p:spPr>
          <a:xfrm>
            <a:off x="1997611" y="5036235"/>
            <a:ext cx="9945859" cy="1237957"/>
          </a:xfrm>
          <a:prstGeom prst="flowChartTerminator">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solidFill>
                  <a:srgbClr val="002060"/>
                </a:solidFill>
                <a:latin typeface="Times New Roman" panose="02020603050405020304" pitchFamily="18" charset="0"/>
                <a:cs typeface="Times New Roman" panose="02020603050405020304" pitchFamily="18" charset="0"/>
              </a:rPr>
              <a:t>3. </a:t>
            </a:r>
            <a:r>
              <a:rPr lang="en-US" sz="3600" b="1" dirty="0" err="1">
                <a:solidFill>
                  <a:srgbClr val="002060"/>
                </a:solidFill>
                <a:latin typeface="Times New Roman" panose="02020603050405020304" pitchFamily="18" charset="0"/>
                <a:cs typeface="Times New Roman" panose="02020603050405020304" pitchFamily="18" charset="0"/>
              </a:rPr>
              <a:t>Giá</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trị</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của</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tình</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yêu</a:t>
            </a:r>
            <a:r>
              <a:rPr lang="en-US" sz="3600" b="1" dirty="0">
                <a:solidFill>
                  <a:srgbClr val="002060"/>
                </a:solidFill>
                <a:latin typeface="Times New Roman" panose="02020603050405020304" pitchFamily="18" charset="0"/>
                <a:cs typeface="Times New Roman" panose="02020603050405020304" pitchFamily="18" charset="0"/>
              </a:rPr>
              <a:t> </a:t>
            </a:r>
            <a:r>
              <a:rPr lang="en-US" sz="3600" b="1" dirty="0" err="1">
                <a:solidFill>
                  <a:srgbClr val="002060"/>
                </a:solidFill>
                <a:latin typeface="Times New Roman" panose="02020603050405020304" pitchFamily="18" charset="0"/>
                <a:cs typeface="Times New Roman" panose="02020603050405020304" pitchFamily="18" charset="0"/>
              </a:rPr>
              <a:t>thương</a:t>
            </a:r>
            <a:r>
              <a:rPr lang="en-US" sz="3600" b="1" dirty="0">
                <a:solidFill>
                  <a:srgbClr val="002060"/>
                </a:solidFill>
                <a:latin typeface="Times New Roman" panose="02020603050405020304" pitchFamily="18" charset="0"/>
                <a:cs typeface="Times New Roman" panose="02020603050405020304" pitchFamily="18" charset="0"/>
              </a:rPr>
              <a:t> con </a:t>
            </a:r>
            <a:r>
              <a:rPr lang="en-US" sz="3600" b="1" dirty="0" err="1">
                <a:solidFill>
                  <a:srgbClr val="002060"/>
                </a:solidFill>
                <a:latin typeface="Times New Roman" panose="02020603050405020304" pitchFamily="18" charset="0"/>
                <a:cs typeface="Times New Roman" panose="02020603050405020304" pitchFamily="18" charset="0"/>
              </a:rPr>
              <a:t>người</a:t>
            </a:r>
            <a:endParaRPr lang="en-US" sz="3600" b="1" dirty="0">
              <a:solidFill>
                <a:srgbClr val="002060"/>
              </a:solidFill>
              <a:latin typeface="Times New Roman" panose="02020603050405020304" pitchFamily="18" charset="0"/>
              <a:cs typeface="Times New Roman" panose="02020603050405020304" pitchFamily="18" charset="0"/>
            </a:endParaRPr>
          </a:p>
        </p:txBody>
      </p:sp>
      <p:sp>
        <p:nvSpPr>
          <p:cNvPr id="5" name="Flowchart: Terminator 4"/>
          <p:cNvSpPr/>
          <p:nvPr/>
        </p:nvSpPr>
        <p:spPr>
          <a:xfrm>
            <a:off x="1997611" y="3502856"/>
            <a:ext cx="9945859" cy="1237957"/>
          </a:xfrm>
          <a:prstGeom prst="flowChartTerminator">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cs typeface="Times New Roman" panose="02020603050405020304" pitchFamily="18" charset="0"/>
              </a:rPr>
              <a:t>2. </a:t>
            </a:r>
            <a:r>
              <a:rPr lang="en-US" sz="3600" b="1" dirty="0" err="1">
                <a:latin typeface="Times New Roman" panose="02020603050405020304" pitchFamily="18" charset="0"/>
                <a:cs typeface="Times New Roman" panose="02020603050405020304" pitchFamily="18" charset="0"/>
              </a:rPr>
              <a:t>Biểu</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hiện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của</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tình</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yêu</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thương</a:t>
            </a:r>
            <a:r>
              <a:rPr lang="en-US" sz="3600" b="1" dirty="0">
                <a:latin typeface="Times New Roman" panose="02020603050405020304" pitchFamily="18" charset="0"/>
                <a:cs typeface="Times New Roman" panose="02020603050405020304" pitchFamily="18" charset="0"/>
              </a:rPr>
              <a:t> con </a:t>
            </a:r>
            <a:r>
              <a:rPr lang="en-US" sz="3600" b="1" dirty="0" err="1">
                <a:latin typeface="Times New Roman" panose="02020603050405020304" pitchFamily="18" charset="0"/>
                <a:cs typeface="Times New Roman" panose="02020603050405020304" pitchFamily="18" charset="0"/>
              </a:rPr>
              <a:t>người</a:t>
            </a:r>
            <a:endParaRPr lang="en-US" sz="3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5565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ircle(in)">
                                      <p:cBhvr>
                                        <p:cTn id="1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23000"/>
            <a:lum/>
          </a:blip>
          <a:srcRect/>
          <a:stretch>
            <a:fillRect l="-4000" r="-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252025"/>
          </a:xfrm>
          <a:solidFill>
            <a:srgbClr val="002060"/>
          </a:solidFill>
        </p:spPr>
        <p:txBody>
          <a:bodyPr/>
          <a:lstStyle/>
          <a:p>
            <a:pPr algn="ctr"/>
            <a:r>
              <a:rPr lang="en-US" b="1" dirty="0">
                <a:solidFill>
                  <a:srgbClr val="FFFF00"/>
                </a:solidFill>
                <a:latin typeface="Times New Roman" panose="02020603050405020304" pitchFamily="18" charset="0"/>
                <a:cs typeface="Times New Roman" panose="02020603050405020304" pitchFamily="18" charset="0"/>
              </a:rPr>
              <a:t>YÊU THƯƠNG CON NGƯỜI</a:t>
            </a:r>
          </a:p>
        </p:txBody>
      </p:sp>
      <p:sp>
        <p:nvSpPr>
          <p:cNvPr id="4" name="Flowchart: Terminator 3"/>
          <p:cNvSpPr/>
          <p:nvPr/>
        </p:nvSpPr>
        <p:spPr>
          <a:xfrm>
            <a:off x="970669" y="1252026"/>
            <a:ext cx="9945859" cy="900332"/>
          </a:xfrm>
          <a:prstGeom prst="flowChartTerminator">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latin typeface="Times New Roman" panose="02020603050405020304" pitchFamily="18" charset="0"/>
                <a:cs typeface="Times New Roman" panose="02020603050405020304" pitchFamily="18" charset="0"/>
              </a:rPr>
              <a:t>1. </a:t>
            </a:r>
            <a:r>
              <a:rPr lang="en-US" sz="4400" b="1" dirty="0" err="1">
                <a:latin typeface="Times New Roman" panose="02020603050405020304" pitchFamily="18" charset="0"/>
                <a:cs typeface="Times New Roman" panose="02020603050405020304" pitchFamily="18" charset="0"/>
              </a:rPr>
              <a:t>Thế</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nào</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là</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yêu</a:t>
            </a:r>
            <a:r>
              <a:rPr lang="en-US" sz="4400" b="1" dirty="0">
                <a:latin typeface="Times New Roman" panose="02020603050405020304" pitchFamily="18" charset="0"/>
                <a:cs typeface="Times New Roman" panose="02020603050405020304" pitchFamily="18" charset="0"/>
              </a:rPr>
              <a:t> </a:t>
            </a:r>
            <a:r>
              <a:rPr lang="en-US" sz="4400" b="1" dirty="0" err="1">
                <a:latin typeface="Times New Roman" panose="02020603050405020304" pitchFamily="18" charset="0"/>
                <a:cs typeface="Times New Roman" panose="02020603050405020304" pitchFamily="18" charset="0"/>
              </a:rPr>
              <a:t>thương</a:t>
            </a:r>
            <a:r>
              <a:rPr lang="en-US" sz="4400" b="1" dirty="0">
                <a:latin typeface="Times New Roman" panose="02020603050405020304" pitchFamily="18" charset="0"/>
                <a:cs typeface="Times New Roman" panose="02020603050405020304" pitchFamily="18" charset="0"/>
              </a:rPr>
              <a:t> con </a:t>
            </a:r>
            <a:r>
              <a:rPr lang="en-US" sz="4400" b="1" dirty="0" err="1">
                <a:latin typeface="Times New Roman" panose="02020603050405020304" pitchFamily="18" charset="0"/>
                <a:cs typeface="Times New Roman" panose="02020603050405020304" pitchFamily="18" charset="0"/>
              </a:rPr>
              <a:t>người</a:t>
            </a:r>
            <a:endParaRPr lang="en-US" sz="4400" b="1" dirty="0">
              <a:latin typeface="Times New Roman" panose="02020603050405020304" pitchFamily="18" charset="0"/>
              <a:cs typeface="Times New Roman" panose="02020603050405020304" pitchFamily="18" charset="0"/>
            </a:endParaRPr>
          </a:p>
        </p:txBody>
      </p:sp>
      <p:sp>
        <p:nvSpPr>
          <p:cNvPr id="3" name="TextBox 2"/>
          <p:cNvSpPr txBox="1"/>
          <p:nvPr/>
        </p:nvSpPr>
        <p:spPr>
          <a:xfrm>
            <a:off x="829994" y="2152358"/>
            <a:ext cx="11169748" cy="1569660"/>
          </a:xfrm>
          <a:prstGeom prst="rect">
            <a:avLst/>
          </a:prstGeom>
          <a:noFill/>
        </p:spPr>
        <p:txBody>
          <a:bodyPr wrap="square" rtlCol="0">
            <a:spAutoFit/>
          </a:bodyPr>
          <a:lstStyle/>
          <a:p>
            <a:pPr algn="just"/>
            <a:r>
              <a:rPr lang="en-US" sz="3200" b="1" dirty="0">
                <a:latin typeface="Times New Roman" panose="02020603050405020304" pitchFamily="18" charset="0"/>
                <a:cs typeface="Times New Roman" panose="02020603050405020304" pitchFamily="18" charset="0"/>
                <a:sym typeface="Wingdings" panose="05000000000000000000" pitchFamily="2" charset="2"/>
              </a:rPr>
              <a:t></a:t>
            </a:r>
            <a:r>
              <a:rPr lang="en-US" sz="3200" b="1" dirty="0" err="1">
                <a:latin typeface="Times New Roman" panose="02020603050405020304" pitchFamily="18" charset="0"/>
                <a:cs typeface="Times New Roman" panose="02020603050405020304" pitchFamily="18" charset="0"/>
              </a:rPr>
              <a:t>Yêu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thương</a:t>
            </a:r>
            <a:r>
              <a:rPr lang="en-US" sz="3200" b="1" dirty="0">
                <a:latin typeface="Times New Roman" panose="02020603050405020304" pitchFamily="18" charset="0"/>
                <a:cs typeface="Times New Roman" panose="02020603050405020304" pitchFamily="18" charset="0"/>
              </a:rPr>
              <a:t> con </a:t>
            </a:r>
            <a:r>
              <a:rPr lang="en-US" sz="3200" b="1" dirty="0" err="1">
                <a:latin typeface="Times New Roman" panose="02020603050405020304" pitchFamily="18" charset="0"/>
                <a:cs typeface="Times New Roman" panose="02020603050405020304" pitchFamily="18" charset="0"/>
              </a:rPr>
              <a:t>người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là</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sự</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quan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tâm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giúp</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đỡ</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làm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những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điều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tốt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đẹp</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cho</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người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khác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nhất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là</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những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người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gặp</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khó</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khăn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hoạn</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nạn</a:t>
            </a:r>
            <a:r>
              <a:rPr lang="en-US" sz="3200" b="1" dirty="0">
                <a:latin typeface="Times New Roman" panose="02020603050405020304" pitchFamily="18" charset="0"/>
                <a:cs typeface="Times New Roman" panose="02020603050405020304" pitchFamily="18" charset="0"/>
              </a:rPr>
              <a:t>.</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38300" y="3774624"/>
            <a:ext cx="4762500" cy="3152775"/>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56656" y="3774624"/>
            <a:ext cx="4919542" cy="3083375"/>
          </a:xfrm>
          <a:prstGeom prst="rect">
            <a:avLst/>
          </a:prstGeom>
        </p:spPr>
      </p:pic>
    </p:spTree>
    <p:extLst>
      <p:ext uri="{BB962C8B-B14F-4D97-AF65-F5344CB8AC3E}">
        <p14:creationId xmlns:p14="http://schemas.microsoft.com/office/powerpoint/2010/main" val="3533469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circle(in)">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down)">
                                      <p:cBhvr>
                                        <p:cTn id="2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252025"/>
          </a:xfrm>
          <a:solidFill>
            <a:srgbClr val="002060"/>
          </a:solidFill>
        </p:spPr>
        <p:txBody>
          <a:bodyPr/>
          <a:lstStyle/>
          <a:p>
            <a:pPr algn="ctr"/>
            <a:r>
              <a:rPr lang="en-US" b="1" dirty="0">
                <a:solidFill>
                  <a:srgbClr val="FFFF00"/>
                </a:solidFill>
                <a:latin typeface="Times New Roman" panose="02020603050405020304" pitchFamily="18" charset="0"/>
                <a:cs typeface="Times New Roman" panose="02020603050405020304" pitchFamily="18" charset="0"/>
              </a:rPr>
              <a:t>YÊU THƯƠNG CON NGƯỜI</a:t>
            </a:r>
          </a:p>
        </p:txBody>
      </p:sp>
      <p:sp>
        <p:nvSpPr>
          <p:cNvPr id="5" name="Flowchart: Terminator 4"/>
          <p:cNvSpPr/>
          <p:nvPr/>
        </p:nvSpPr>
        <p:spPr>
          <a:xfrm>
            <a:off x="1448971" y="1252026"/>
            <a:ext cx="9945859" cy="886264"/>
          </a:xfrm>
          <a:prstGeom prst="flowChartTerminator">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cs typeface="Times New Roman" panose="02020603050405020304" pitchFamily="18" charset="0"/>
              </a:rPr>
              <a:t>2. </a:t>
            </a:r>
            <a:r>
              <a:rPr lang="en-US" sz="3600" b="1" dirty="0" err="1">
                <a:latin typeface="Times New Roman" panose="02020603050405020304" pitchFamily="18" charset="0"/>
                <a:cs typeface="Times New Roman" panose="02020603050405020304" pitchFamily="18" charset="0"/>
              </a:rPr>
              <a:t>Biểu</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hiện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của</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tình</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yêu</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thương</a:t>
            </a:r>
            <a:r>
              <a:rPr lang="en-US" sz="3600" b="1" dirty="0">
                <a:latin typeface="Times New Roman" panose="02020603050405020304" pitchFamily="18" charset="0"/>
                <a:cs typeface="Times New Roman" panose="02020603050405020304" pitchFamily="18" charset="0"/>
              </a:rPr>
              <a:t> con </a:t>
            </a:r>
            <a:r>
              <a:rPr lang="en-US" sz="3600" b="1" dirty="0" err="1">
                <a:latin typeface="Times New Roman" panose="02020603050405020304" pitchFamily="18" charset="0"/>
                <a:cs typeface="Times New Roman" panose="02020603050405020304" pitchFamily="18" charset="0"/>
              </a:rPr>
              <a:t>người</a:t>
            </a:r>
            <a:endParaRPr lang="en-US" sz="3600" b="1" dirty="0">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1483" y="2638718"/>
            <a:ext cx="5426870" cy="4219282"/>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8353" y="2872374"/>
            <a:ext cx="5010552" cy="3753078"/>
          </a:xfrm>
          <a:prstGeom prst="rect">
            <a:avLst/>
          </a:prstGeom>
        </p:spPr>
      </p:pic>
    </p:spTree>
    <p:extLst>
      <p:ext uri="{BB962C8B-B14F-4D97-AF65-F5344CB8AC3E}">
        <p14:creationId xmlns:p14="http://schemas.microsoft.com/office/powerpoint/2010/main" val="1598035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252025"/>
          </a:xfrm>
          <a:solidFill>
            <a:srgbClr val="002060"/>
          </a:solidFill>
        </p:spPr>
        <p:txBody>
          <a:bodyPr/>
          <a:lstStyle/>
          <a:p>
            <a:pPr algn="ctr"/>
            <a:r>
              <a:rPr lang="en-US" b="1" dirty="0">
                <a:solidFill>
                  <a:srgbClr val="FFFF00"/>
                </a:solidFill>
                <a:latin typeface="Times New Roman" panose="02020603050405020304" pitchFamily="18" charset="0"/>
                <a:cs typeface="Times New Roman" panose="02020603050405020304" pitchFamily="18" charset="0"/>
              </a:rPr>
              <a:t>YÊU THƯƠNG CON NGƯỜI</a:t>
            </a:r>
          </a:p>
        </p:txBody>
      </p:sp>
      <p:sp>
        <p:nvSpPr>
          <p:cNvPr id="5" name="Flowchart: Terminator 4"/>
          <p:cNvSpPr/>
          <p:nvPr/>
        </p:nvSpPr>
        <p:spPr>
          <a:xfrm>
            <a:off x="1448971" y="1252026"/>
            <a:ext cx="9945859" cy="886264"/>
          </a:xfrm>
          <a:prstGeom prst="flowChartTerminator">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cs typeface="Times New Roman" panose="02020603050405020304" pitchFamily="18" charset="0"/>
              </a:rPr>
              <a:t>2. </a:t>
            </a:r>
            <a:r>
              <a:rPr lang="en-US" sz="3600" b="1" dirty="0" err="1">
                <a:latin typeface="Times New Roman" panose="02020603050405020304" pitchFamily="18" charset="0"/>
                <a:cs typeface="Times New Roman" panose="02020603050405020304" pitchFamily="18" charset="0"/>
              </a:rPr>
              <a:t>Biểu</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hiện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của</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tình</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yêu</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thương</a:t>
            </a:r>
            <a:r>
              <a:rPr lang="en-US" sz="3600" b="1" dirty="0">
                <a:latin typeface="Times New Roman" panose="02020603050405020304" pitchFamily="18" charset="0"/>
                <a:cs typeface="Times New Roman" panose="02020603050405020304" pitchFamily="18" charset="0"/>
              </a:rPr>
              <a:t> con </a:t>
            </a:r>
            <a:r>
              <a:rPr lang="en-US" sz="3600" b="1" dirty="0" err="1">
                <a:latin typeface="Times New Roman" panose="02020603050405020304" pitchFamily="18" charset="0"/>
                <a:cs typeface="Times New Roman" panose="02020603050405020304" pitchFamily="18" charset="0"/>
              </a:rPr>
              <a:t>người</a:t>
            </a:r>
            <a:endParaRPr lang="en-US" sz="3600" b="1" dirty="0">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9828" y="2563836"/>
            <a:ext cx="5350412" cy="4012809"/>
          </a:xfrm>
          <a:prstGeom prst="rect">
            <a:avLst/>
          </a:prstGeom>
        </p:spPr>
      </p:pic>
      <p:pic>
        <p:nvPicPr>
          <p:cNvPr id="8" name="Picture 7"/>
          <p:cNvPicPr>
            <a:picLocks noChangeAspect="1"/>
          </p:cNvPicPr>
          <p:nvPr/>
        </p:nvPicPr>
        <p:blipFill rotWithShape="1">
          <a:blip r:embed="rId3">
            <a:extLst>
              <a:ext uri="{28A0092B-C50C-407E-A947-70E740481C1C}">
                <a14:useLocalDpi xmlns:a14="http://schemas.microsoft.com/office/drawing/2010/main" val="0"/>
              </a:ext>
            </a:extLst>
          </a:blip>
          <a:srcRect l="9413" r="9793"/>
          <a:stretch/>
        </p:blipFill>
        <p:spPr>
          <a:xfrm>
            <a:off x="6171380" y="2563836"/>
            <a:ext cx="5763773" cy="4012809"/>
          </a:xfrm>
          <a:prstGeom prst="rect">
            <a:avLst/>
          </a:prstGeom>
        </p:spPr>
      </p:pic>
    </p:spTree>
    <p:extLst>
      <p:ext uri="{BB962C8B-B14F-4D97-AF65-F5344CB8AC3E}">
        <p14:creationId xmlns:p14="http://schemas.microsoft.com/office/powerpoint/2010/main" val="1790544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ircle(in)">
                                      <p:cBhvr>
                                        <p:cTn id="1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47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252025"/>
          </a:xfrm>
          <a:solidFill>
            <a:srgbClr val="002060"/>
          </a:solidFill>
        </p:spPr>
        <p:txBody>
          <a:bodyPr/>
          <a:lstStyle/>
          <a:p>
            <a:pPr algn="ctr"/>
            <a:r>
              <a:rPr lang="en-US" b="1" dirty="0">
                <a:solidFill>
                  <a:srgbClr val="FFFF00"/>
                </a:solidFill>
                <a:latin typeface="Times New Roman" panose="02020603050405020304" pitchFamily="18" charset="0"/>
                <a:cs typeface="Times New Roman" panose="02020603050405020304" pitchFamily="18" charset="0"/>
              </a:rPr>
              <a:t>YÊU THƯƠNG CON NGƯỜI</a:t>
            </a:r>
          </a:p>
        </p:txBody>
      </p:sp>
      <p:sp>
        <p:nvSpPr>
          <p:cNvPr id="5" name="Flowchart: Terminator 4"/>
          <p:cNvSpPr/>
          <p:nvPr/>
        </p:nvSpPr>
        <p:spPr>
          <a:xfrm>
            <a:off x="1448971" y="1252026"/>
            <a:ext cx="9945859" cy="886264"/>
          </a:xfrm>
          <a:prstGeom prst="flowChartTerminator">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latin typeface="Times New Roman" panose="02020603050405020304" pitchFamily="18" charset="0"/>
                <a:cs typeface="Times New Roman" panose="02020603050405020304" pitchFamily="18" charset="0"/>
              </a:rPr>
              <a:t>2. </a:t>
            </a:r>
            <a:r>
              <a:rPr lang="en-US" sz="3600" b="1" dirty="0" err="1">
                <a:latin typeface="Times New Roman" panose="02020603050405020304" pitchFamily="18" charset="0"/>
                <a:cs typeface="Times New Roman" panose="02020603050405020304" pitchFamily="18" charset="0"/>
              </a:rPr>
              <a:t>Biểu</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hiện</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của</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tình</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yêu</a:t>
            </a:r>
            <a:r>
              <a:rPr lang="en-US" sz="3600" b="1" dirty="0">
                <a:latin typeface="Times New Roman" panose="02020603050405020304" pitchFamily="18" charset="0"/>
                <a:cs typeface="Times New Roman" panose="02020603050405020304" pitchFamily="18" charset="0"/>
              </a:rPr>
              <a:t> </a:t>
            </a:r>
            <a:r>
              <a:rPr lang="en-US" sz="3600" b="1" dirty="0" err="1">
                <a:latin typeface="Times New Roman" panose="02020603050405020304" pitchFamily="18" charset="0"/>
                <a:cs typeface="Times New Roman" panose="02020603050405020304" pitchFamily="18" charset="0"/>
              </a:rPr>
              <a:t>thương</a:t>
            </a:r>
            <a:r>
              <a:rPr lang="en-US" sz="3600" b="1" dirty="0">
                <a:latin typeface="Times New Roman" panose="02020603050405020304" pitchFamily="18" charset="0"/>
                <a:cs typeface="Times New Roman" panose="02020603050405020304" pitchFamily="18" charset="0"/>
              </a:rPr>
              <a:t> con </a:t>
            </a:r>
            <a:r>
              <a:rPr lang="en-US" sz="3600" b="1" dirty="0" err="1">
                <a:latin typeface="Times New Roman" panose="02020603050405020304" pitchFamily="18" charset="0"/>
                <a:cs typeface="Times New Roman" panose="02020603050405020304" pitchFamily="18" charset="0"/>
              </a:rPr>
              <a:t>người</a:t>
            </a:r>
            <a:endParaRPr lang="en-US" sz="3600" b="1"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4343" y="2599005"/>
            <a:ext cx="4976430" cy="3632983"/>
          </a:xfrm>
          <a:prstGeom prst="rect">
            <a:avLst/>
          </a:prstGeom>
        </p:spPr>
      </p:pic>
      <p:sp>
        <p:nvSpPr>
          <p:cNvPr id="6" name="TextBox 5"/>
          <p:cNvSpPr txBox="1"/>
          <p:nvPr/>
        </p:nvSpPr>
        <p:spPr>
          <a:xfrm>
            <a:off x="6063174" y="2599005"/>
            <a:ext cx="6006905" cy="3108543"/>
          </a:xfrm>
          <a:prstGeom prst="rect">
            <a:avLst/>
          </a:prstGeom>
          <a:noFill/>
        </p:spPr>
        <p:txBody>
          <a:bodyPr wrap="square" rtlCol="0">
            <a:spAutoFit/>
          </a:bodyPr>
          <a:lstStyle/>
          <a:p>
            <a:pPr algn="just"/>
            <a:r>
              <a:rPr lang="en-US" sz="2800" b="1" dirty="0" err="1">
                <a:latin typeface="Times New Roman" panose="02020603050405020304" pitchFamily="18" charset="0"/>
                <a:cs typeface="Times New Roman" panose="02020603050405020304" pitchFamily="18" charset="0"/>
              </a:rPr>
              <a:t>Biểu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hiện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tình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yêu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thương</a:t>
            </a:r>
            <a:r>
              <a:rPr lang="en-US" sz="2800" b="1" dirty="0">
                <a:latin typeface="Times New Roman" panose="02020603050405020304" pitchFamily="18" charset="0"/>
                <a:cs typeface="Times New Roman" panose="02020603050405020304" pitchFamily="18" charset="0"/>
              </a:rPr>
              <a:t> con </a:t>
            </a:r>
            <a:r>
              <a:rPr lang="en-US" sz="2800" b="1" dirty="0" err="1">
                <a:latin typeface="Times New Roman" panose="02020603050405020304" pitchFamily="18" charset="0"/>
                <a:cs typeface="Times New Roman" panose="02020603050405020304" pitchFamily="18" charset="0"/>
              </a:rPr>
              <a:t>người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thể</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hiện</a:t>
            </a:r>
            <a:r>
              <a:rPr lang="en-US" sz="2800" b="1" dirty="0">
                <a:latin typeface="Times New Roman" panose="02020603050405020304" pitchFamily="18" charset="0"/>
                <a:cs typeface="Times New Roman" panose="02020603050405020304" pitchFamily="18" charset="0"/>
              </a:rPr>
              <a:t> ở </a:t>
            </a:r>
            <a:r>
              <a:rPr lang="en-US" sz="2800" b="1" dirty="0" err="1">
                <a:latin typeface="Times New Roman" panose="02020603050405020304" pitchFamily="18" charset="0"/>
                <a:cs typeface="Times New Roman" panose="02020603050405020304" pitchFamily="18" charset="0"/>
              </a:rPr>
              <a:t>sự</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đồng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cảm</a:t>
            </a:r>
            <a:r>
              <a:rPr lang="en-US" sz="2800" b="1" dirty="0">
                <a:latin typeface="Times New Roman" panose="02020603050405020304" pitchFamily="18" charset="0"/>
                <a:cs typeface="Times New Roman" panose="02020603050405020304" pitchFamily="18" charset="0"/>
              </a:rPr>
              <a:t>, chia </a:t>
            </a:r>
            <a:r>
              <a:rPr lang="en-US" sz="2800" b="1" dirty="0" err="1">
                <a:latin typeface="Times New Roman" panose="02020603050405020304" pitchFamily="18" charset="0"/>
                <a:cs typeface="Times New Roman" panose="02020603050405020304" pitchFamily="18" charset="0"/>
              </a:rPr>
              <a:t>sẻ</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sẵn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sàng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giúp</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đỡ</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lẫn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nhau</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tham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gia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các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hoạt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động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nhân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đạo</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từ</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thiện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biết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thứ</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cho</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lỗi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lầm</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của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người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khác</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khi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họ</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sửa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chữa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khi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cần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thiết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có</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thể</a:t>
            </a:r>
            <a:r>
              <a:rPr lang="en-US" sz="2800" b="1" dirty="0">
                <a:latin typeface="Times New Roman" panose="02020603050405020304" pitchFamily="18" charset="0"/>
                <a:cs typeface="Times New Roman" panose="02020603050405020304" pitchFamily="18" charset="0"/>
              </a:rPr>
              <a:t> hi </a:t>
            </a:r>
            <a:r>
              <a:rPr lang="en-US" sz="2800" b="1" dirty="0" err="1">
                <a:latin typeface="Times New Roman" panose="02020603050405020304" pitchFamily="18" charset="0"/>
                <a:cs typeface="Times New Roman" panose="02020603050405020304" pitchFamily="18" charset="0"/>
              </a:rPr>
              <a:t>sinh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bản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thân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vì</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người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khác</a:t>
            </a:r>
            <a:endParaRPr 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3238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3000"/>
            <a:lum/>
          </a:blip>
          <a:srcRect/>
          <a:stretch>
            <a:fillRect t="-6000" b="-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252025"/>
          </a:xfrm>
          <a:solidFill>
            <a:srgbClr val="002060"/>
          </a:solidFill>
        </p:spPr>
        <p:txBody>
          <a:bodyPr/>
          <a:lstStyle/>
          <a:p>
            <a:pPr algn="ctr"/>
            <a:r>
              <a:rPr lang="en-US" b="1" dirty="0">
                <a:solidFill>
                  <a:srgbClr val="FFFF00"/>
                </a:solidFill>
                <a:latin typeface="Times New Roman" panose="02020603050405020304" pitchFamily="18" charset="0"/>
                <a:cs typeface="Times New Roman" panose="02020603050405020304" pitchFamily="18" charset="0"/>
              </a:rPr>
              <a:t>YÊU THƯƠNG CON NGƯỜI</a:t>
            </a:r>
          </a:p>
        </p:txBody>
      </p:sp>
      <p:sp>
        <p:nvSpPr>
          <p:cNvPr id="6" name="Flowchart: Terminator 5"/>
          <p:cNvSpPr/>
          <p:nvPr/>
        </p:nvSpPr>
        <p:spPr>
          <a:xfrm>
            <a:off x="1123070" y="1252025"/>
            <a:ext cx="9945859" cy="773723"/>
          </a:xfrm>
          <a:prstGeom prst="flowChartTerminator">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solidFill>
                  <a:srgbClr val="002060"/>
                </a:solidFill>
                <a:latin typeface="Times New Roman" panose="02020603050405020304" pitchFamily="18" charset="0"/>
                <a:cs typeface="Times New Roman" panose="02020603050405020304" pitchFamily="18" charset="0"/>
              </a:rPr>
              <a:t>3. </a:t>
            </a:r>
            <a:r>
              <a:rPr lang="en-US" sz="4000" b="1" dirty="0" err="1">
                <a:solidFill>
                  <a:srgbClr val="002060"/>
                </a:solidFill>
                <a:latin typeface="Times New Roman" panose="02020603050405020304" pitchFamily="18" charset="0"/>
                <a:cs typeface="Times New Roman" panose="02020603050405020304" pitchFamily="18" charset="0"/>
              </a:rPr>
              <a:t>Giá</a:t>
            </a:r>
            <a:r>
              <a:rPr lang="en-US" sz="4000" b="1" dirty="0">
                <a:solidFill>
                  <a:srgbClr val="002060"/>
                </a:solidFill>
                <a:latin typeface="Times New Roman" panose="02020603050405020304" pitchFamily="18" charset="0"/>
                <a:cs typeface="Times New Roman" panose="02020603050405020304" pitchFamily="18" charset="0"/>
              </a:rPr>
              <a:t> </a:t>
            </a:r>
            <a:r>
              <a:rPr lang="en-US" sz="4000" b="1" dirty="0" err="1">
                <a:solidFill>
                  <a:srgbClr val="002060"/>
                </a:solidFill>
                <a:latin typeface="Times New Roman" panose="02020603050405020304" pitchFamily="18" charset="0"/>
                <a:cs typeface="Times New Roman" panose="02020603050405020304" pitchFamily="18" charset="0"/>
              </a:rPr>
              <a:t>trị</a:t>
            </a:r>
            <a:r>
              <a:rPr lang="en-US" sz="4000" b="1" dirty="0">
                <a:solidFill>
                  <a:srgbClr val="002060"/>
                </a:solidFill>
                <a:latin typeface="Times New Roman" panose="02020603050405020304" pitchFamily="18" charset="0"/>
                <a:cs typeface="Times New Roman" panose="02020603050405020304" pitchFamily="18" charset="0"/>
              </a:rPr>
              <a:t> </a:t>
            </a:r>
            <a:r>
              <a:rPr lang="en-US" sz="4000" b="1" dirty="0" err="1">
                <a:solidFill>
                  <a:srgbClr val="002060"/>
                </a:solidFill>
                <a:latin typeface="Times New Roman" panose="02020603050405020304" pitchFamily="18" charset="0"/>
                <a:cs typeface="Times New Roman" panose="02020603050405020304" pitchFamily="18" charset="0"/>
              </a:rPr>
              <a:t>của</a:t>
            </a:r>
            <a:r>
              <a:rPr lang="en-US" sz="4000" b="1" dirty="0">
                <a:solidFill>
                  <a:srgbClr val="002060"/>
                </a:solidFill>
                <a:latin typeface="Times New Roman" panose="02020603050405020304" pitchFamily="18" charset="0"/>
                <a:cs typeface="Times New Roman" panose="02020603050405020304" pitchFamily="18" charset="0"/>
              </a:rPr>
              <a:t> </a:t>
            </a:r>
            <a:r>
              <a:rPr lang="en-US" sz="4000" b="1" dirty="0" err="1">
                <a:solidFill>
                  <a:srgbClr val="002060"/>
                </a:solidFill>
                <a:latin typeface="Times New Roman" panose="02020603050405020304" pitchFamily="18" charset="0"/>
                <a:cs typeface="Times New Roman" panose="02020603050405020304" pitchFamily="18" charset="0"/>
              </a:rPr>
              <a:t>tình</a:t>
            </a:r>
            <a:r>
              <a:rPr lang="en-US" sz="4000" b="1" dirty="0">
                <a:solidFill>
                  <a:srgbClr val="002060"/>
                </a:solidFill>
                <a:latin typeface="Times New Roman" panose="02020603050405020304" pitchFamily="18" charset="0"/>
                <a:cs typeface="Times New Roman" panose="02020603050405020304" pitchFamily="18" charset="0"/>
              </a:rPr>
              <a:t> </a:t>
            </a:r>
            <a:r>
              <a:rPr lang="en-US" sz="4000" b="1" dirty="0" err="1">
                <a:solidFill>
                  <a:srgbClr val="002060"/>
                </a:solidFill>
                <a:latin typeface="Times New Roman" panose="02020603050405020304" pitchFamily="18" charset="0"/>
                <a:cs typeface="Times New Roman" panose="02020603050405020304" pitchFamily="18" charset="0"/>
              </a:rPr>
              <a:t>yêu</a:t>
            </a:r>
            <a:r>
              <a:rPr lang="en-US" sz="4000" b="1" dirty="0">
                <a:solidFill>
                  <a:srgbClr val="002060"/>
                </a:solidFill>
                <a:latin typeface="Times New Roman" panose="02020603050405020304" pitchFamily="18" charset="0"/>
                <a:cs typeface="Times New Roman" panose="02020603050405020304" pitchFamily="18" charset="0"/>
              </a:rPr>
              <a:t> </a:t>
            </a:r>
            <a:r>
              <a:rPr lang="en-US" sz="4000" b="1" dirty="0" err="1">
                <a:solidFill>
                  <a:srgbClr val="002060"/>
                </a:solidFill>
                <a:latin typeface="Times New Roman" panose="02020603050405020304" pitchFamily="18" charset="0"/>
                <a:cs typeface="Times New Roman" panose="02020603050405020304" pitchFamily="18" charset="0"/>
              </a:rPr>
              <a:t>thương</a:t>
            </a:r>
            <a:r>
              <a:rPr lang="en-US" sz="4000" b="1" dirty="0">
                <a:solidFill>
                  <a:srgbClr val="002060"/>
                </a:solidFill>
                <a:latin typeface="Times New Roman" panose="02020603050405020304" pitchFamily="18" charset="0"/>
                <a:cs typeface="Times New Roman" panose="02020603050405020304" pitchFamily="18" charset="0"/>
              </a:rPr>
              <a:t> con </a:t>
            </a:r>
            <a:r>
              <a:rPr lang="en-US" sz="4000" b="1" dirty="0" err="1">
                <a:solidFill>
                  <a:srgbClr val="002060"/>
                </a:solidFill>
                <a:latin typeface="Times New Roman" panose="02020603050405020304" pitchFamily="18" charset="0"/>
                <a:cs typeface="Times New Roman" panose="02020603050405020304" pitchFamily="18" charset="0"/>
              </a:rPr>
              <a:t>người</a:t>
            </a:r>
            <a:endParaRPr lang="en-US" sz="4000" b="1" dirty="0">
              <a:solidFill>
                <a:srgbClr val="002060"/>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915761" y="2228671"/>
            <a:ext cx="11029070" cy="2677656"/>
          </a:xfrm>
          <a:prstGeom prst="rect">
            <a:avLst/>
          </a:prstGeom>
          <a:noFill/>
        </p:spPr>
        <p:txBody>
          <a:bodyPr wrap="square" rtlCol="0">
            <a:spAutoFit/>
          </a:bodyPr>
          <a:lstStyle/>
          <a:p>
            <a:pPr algn="just"/>
            <a:r>
              <a:rPr lang="vi-VN" sz="2800" dirty="0"/>
              <a:t>Chúng ta được sinh ra trên cõi đời này là một hạnh phúc lớn lao, nhưng sống để hòa đồng, để yêu thương chia sẻ, chăm sóc lẫn nhau mới là hạnh phúc thật sự.Trong đời sống cần phải có lòng thương yêu giữa người với người, như vậy gia đình mới hạnh phúc, xã hội được an ổn và cao hơn nữa là đem lại vùng trời bình yên cho thế giới.</a:t>
            </a:r>
            <a:endParaRPr 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8698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90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252025"/>
          </a:xfrm>
          <a:solidFill>
            <a:srgbClr val="002060"/>
          </a:solidFill>
        </p:spPr>
        <p:txBody>
          <a:bodyPr/>
          <a:lstStyle/>
          <a:p>
            <a:pPr algn="ctr"/>
            <a:r>
              <a:rPr lang="en-US" b="1" dirty="0">
                <a:solidFill>
                  <a:srgbClr val="FFFF00"/>
                </a:solidFill>
                <a:latin typeface="Times New Roman" panose="02020603050405020304" pitchFamily="18" charset="0"/>
                <a:cs typeface="Times New Roman" panose="02020603050405020304" pitchFamily="18" charset="0"/>
              </a:rPr>
              <a:t>YÊU THƯƠNG CON NGƯỜI</a:t>
            </a:r>
          </a:p>
        </p:txBody>
      </p:sp>
      <p:sp>
        <p:nvSpPr>
          <p:cNvPr id="6" name="Flowchart: Terminator 5"/>
          <p:cNvSpPr/>
          <p:nvPr/>
        </p:nvSpPr>
        <p:spPr>
          <a:xfrm>
            <a:off x="1123070" y="1252025"/>
            <a:ext cx="9945859" cy="773723"/>
          </a:xfrm>
          <a:prstGeom prst="flowChartTerminator">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err="1">
                <a:solidFill>
                  <a:srgbClr val="002060"/>
                </a:solidFill>
                <a:latin typeface="Times New Roman" panose="02020603050405020304" pitchFamily="18" charset="0"/>
                <a:cs typeface="Times New Roman" panose="02020603050405020304" pitchFamily="18" charset="0"/>
              </a:rPr>
              <a:t>Một</a:t>
            </a:r>
            <a:r>
              <a:rPr lang="en-US" sz="4000" b="1" dirty="0">
                <a:solidFill>
                  <a:srgbClr val="002060"/>
                </a:solidFill>
                <a:latin typeface="Times New Roman" panose="02020603050405020304" pitchFamily="18" charset="0"/>
                <a:cs typeface="Times New Roman" panose="02020603050405020304" pitchFamily="18" charset="0"/>
              </a:rPr>
              <a:t> </a:t>
            </a:r>
            <a:r>
              <a:rPr lang="en-US" sz="4000" b="1" dirty="0" err="1">
                <a:solidFill>
                  <a:srgbClr val="002060"/>
                </a:solidFill>
                <a:latin typeface="Times New Roman" panose="02020603050405020304" pitchFamily="18" charset="0"/>
                <a:cs typeface="Times New Roman" panose="02020603050405020304" pitchFamily="18" charset="0"/>
              </a:rPr>
              <a:t>số</a:t>
            </a:r>
            <a:r>
              <a:rPr lang="en-US" sz="4000" b="1" dirty="0">
                <a:solidFill>
                  <a:srgbClr val="002060"/>
                </a:solidFill>
                <a:latin typeface="Times New Roman" panose="02020603050405020304" pitchFamily="18" charset="0"/>
                <a:cs typeface="Times New Roman" panose="02020603050405020304" pitchFamily="18" charset="0"/>
              </a:rPr>
              <a:t> </a:t>
            </a:r>
            <a:r>
              <a:rPr lang="en-US" sz="4000" b="1" dirty="0" err="1">
                <a:solidFill>
                  <a:srgbClr val="002060"/>
                </a:solidFill>
                <a:latin typeface="Times New Roman" panose="02020603050405020304" pitchFamily="18" charset="0"/>
                <a:cs typeface="Times New Roman" panose="02020603050405020304" pitchFamily="18" charset="0"/>
              </a:rPr>
              <a:t>câu</a:t>
            </a:r>
            <a:r>
              <a:rPr lang="en-US" sz="4000" b="1" dirty="0">
                <a:solidFill>
                  <a:srgbClr val="002060"/>
                </a:solidFill>
                <a:latin typeface="Times New Roman" panose="02020603050405020304" pitchFamily="18" charset="0"/>
                <a:cs typeface="Times New Roman" panose="02020603050405020304" pitchFamily="18" charset="0"/>
              </a:rPr>
              <a:t> ca </a:t>
            </a:r>
            <a:r>
              <a:rPr lang="en-US" sz="4000" b="1" dirty="0" err="1">
                <a:solidFill>
                  <a:srgbClr val="002060"/>
                </a:solidFill>
                <a:latin typeface="Times New Roman" panose="02020603050405020304" pitchFamily="18" charset="0"/>
                <a:cs typeface="Times New Roman" panose="02020603050405020304" pitchFamily="18" charset="0"/>
              </a:rPr>
              <a:t>dao</a:t>
            </a:r>
            <a:r>
              <a:rPr lang="en-US" sz="4000" b="1" dirty="0">
                <a:solidFill>
                  <a:srgbClr val="002060"/>
                </a:solidFill>
                <a:latin typeface="Times New Roman" panose="02020603050405020304" pitchFamily="18" charset="0"/>
                <a:cs typeface="Times New Roman" panose="02020603050405020304" pitchFamily="18" charset="0"/>
              </a:rPr>
              <a:t>, </a:t>
            </a:r>
            <a:r>
              <a:rPr lang="en-US" sz="4000" b="1" dirty="0" err="1">
                <a:solidFill>
                  <a:srgbClr val="002060"/>
                </a:solidFill>
                <a:latin typeface="Times New Roman" panose="02020603050405020304" pitchFamily="18" charset="0"/>
                <a:cs typeface="Times New Roman" panose="02020603050405020304" pitchFamily="18" charset="0"/>
              </a:rPr>
              <a:t>tục</a:t>
            </a:r>
            <a:r>
              <a:rPr lang="en-US" sz="4000" b="1" dirty="0">
                <a:solidFill>
                  <a:srgbClr val="002060"/>
                </a:solidFill>
                <a:latin typeface="Times New Roman" panose="02020603050405020304" pitchFamily="18" charset="0"/>
                <a:cs typeface="Times New Roman" panose="02020603050405020304" pitchFamily="18" charset="0"/>
              </a:rPr>
              <a:t> </a:t>
            </a:r>
            <a:r>
              <a:rPr lang="en-US" sz="4000" b="1" dirty="0" err="1">
                <a:solidFill>
                  <a:srgbClr val="002060"/>
                </a:solidFill>
                <a:latin typeface="Times New Roman" panose="02020603050405020304" pitchFamily="18" charset="0"/>
                <a:cs typeface="Times New Roman" panose="02020603050405020304" pitchFamily="18" charset="0"/>
              </a:rPr>
              <a:t>ngữ</a:t>
            </a:r>
            <a:endParaRPr lang="en-US" sz="4000" b="1" dirty="0">
              <a:solidFill>
                <a:srgbClr val="002060"/>
              </a:solidFill>
              <a:latin typeface="Times New Roman" panose="02020603050405020304" pitchFamily="18" charset="0"/>
              <a:cs typeface="Times New Roman" panose="02020603050405020304" pitchFamily="18" charset="0"/>
            </a:endParaRPr>
          </a:p>
        </p:txBody>
      </p:sp>
      <p:sp>
        <p:nvSpPr>
          <p:cNvPr id="5" name="Rounded Rectangle 4"/>
          <p:cNvSpPr/>
          <p:nvPr/>
        </p:nvSpPr>
        <p:spPr>
          <a:xfrm>
            <a:off x="201636" y="2222696"/>
            <a:ext cx="1842868" cy="5627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Times New Roman" panose="02020603050405020304" pitchFamily="18" charset="0"/>
                <a:cs typeface="Times New Roman" panose="02020603050405020304" pitchFamily="18" charset="0"/>
              </a:rPr>
              <a:t>Ca </a:t>
            </a:r>
            <a:r>
              <a:rPr lang="en-US" sz="2800" b="1" dirty="0" err="1">
                <a:latin typeface="Times New Roman" panose="02020603050405020304" pitchFamily="18" charset="0"/>
                <a:cs typeface="Times New Roman" panose="02020603050405020304" pitchFamily="18" charset="0"/>
              </a:rPr>
              <a:t>dao</a:t>
            </a:r>
            <a:endParaRPr lang="en-US" sz="2800" b="1" dirty="0">
              <a:latin typeface="Times New Roman" panose="02020603050405020304" pitchFamily="18" charset="0"/>
              <a:cs typeface="Times New Roman" panose="02020603050405020304" pitchFamily="18" charset="0"/>
            </a:endParaRPr>
          </a:p>
        </p:txBody>
      </p:sp>
      <p:sp>
        <p:nvSpPr>
          <p:cNvPr id="4" name="TextBox 3"/>
          <p:cNvSpPr txBox="1"/>
          <p:nvPr/>
        </p:nvSpPr>
        <p:spPr>
          <a:xfrm>
            <a:off x="2855742" y="2222696"/>
            <a:ext cx="8213187" cy="954107"/>
          </a:xfrm>
          <a:prstGeom prst="rect">
            <a:avLst/>
          </a:prstGeom>
          <a:solidFill>
            <a:srgbClr val="00B05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sz="2800" b="1" dirty="0" err="1">
                <a:solidFill>
                  <a:schemeClr val="bg1"/>
                </a:solidFill>
                <a:latin typeface="Times New Roman" panose="02020603050405020304" pitchFamily="18" charset="0"/>
                <a:cs typeface="Times New Roman" panose="02020603050405020304" pitchFamily="18" charset="0"/>
              </a:rPr>
              <a:t>Bầu</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ơi</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thương</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lấy</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bí</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cùng</a:t>
            </a:r>
            <a:endParaRPr lang="en-US" sz="2800" b="1" dirty="0">
              <a:solidFill>
                <a:schemeClr val="bg1"/>
              </a:solidFill>
              <a:latin typeface="Times New Roman" panose="02020603050405020304" pitchFamily="18" charset="0"/>
              <a:cs typeface="Times New Roman" panose="02020603050405020304" pitchFamily="18" charset="0"/>
            </a:endParaRPr>
          </a:p>
          <a:p>
            <a:pPr algn="ctr"/>
            <a:r>
              <a:rPr lang="en-US" sz="2800" b="1" dirty="0" err="1">
                <a:solidFill>
                  <a:schemeClr val="bg1"/>
                </a:solidFill>
                <a:latin typeface="Times New Roman" panose="02020603050405020304" pitchFamily="18" charset="0"/>
                <a:cs typeface="Times New Roman" panose="02020603050405020304" pitchFamily="18" charset="0"/>
              </a:rPr>
              <a:t>Tuy</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rằng</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khác</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giống</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nhưng</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chung</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một</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giàn</a:t>
            </a:r>
            <a:endParaRPr lang="en-US" sz="2800" b="1" dirty="0">
              <a:solidFill>
                <a:schemeClr val="bg1"/>
              </a:solidFill>
              <a:latin typeface="Times New Roman" panose="02020603050405020304" pitchFamily="18" charset="0"/>
              <a:cs typeface="Times New Roman" panose="02020603050405020304" pitchFamily="18" charset="0"/>
            </a:endParaRPr>
          </a:p>
        </p:txBody>
      </p:sp>
      <p:sp>
        <p:nvSpPr>
          <p:cNvPr id="7" name="TextBox 6"/>
          <p:cNvSpPr txBox="1"/>
          <p:nvPr/>
        </p:nvSpPr>
        <p:spPr>
          <a:xfrm>
            <a:off x="2855742" y="3289346"/>
            <a:ext cx="8213187" cy="954107"/>
          </a:xfrm>
          <a:prstGeom prst="rect">
            <a:avLst/>
          </a:prstGeom>
          <a:solidFill>
            <a:srgbClr val="0099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US" sz="2800" b="1" dirty="0" err="1">
                <a:solidFill>
                  <a:schemeClr val="bg1"/>
                </a:solidFill>
                <a:latin typeface="Times New Roman" panose="02020603050405020304" pitchFamily="18" charset="0"/>
                <a:cs typeface="Times New Roman" panose="02020603050405020304" pitchFamily="18" charset="0"/>
              </a:rPr>
              <a:t>Nhiễu</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điều</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phủ</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lấy</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giá</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gương</a:t>
            </a:r>
            <a:endParaRPr lang="en-US" sz="2800" b="1" dirty="0">
              <a:solidFill>
                <a:schemeClr val="bg1"/>
              </a:solidFill>
              <a:latin typeface="Times New Roman" panose="02020603050405020304" pitchFamily="18" charset="0"/>
              <a:cs typeface="Times New Roman" panose="02020603050405020304" pitchFamily="18" charset="0"/>
            </a:endParaRPr>
          </a:p>
          <a:p>
            <a:pPr algn="ctr"/>
            <a:r>
              <a:rPr lang="en-US" sz="2800" b="1" dirty="0" err="1">
                <a:solidFill>
                  <a:schemeClr val="bg1"/>
                </a:solidFill>
                <a:latin typeface="Times New Roman" panose="02020603050405020304" pitchFamily="18" charset="0"/>
                <a:cs typeface="Times New Roman" panose="02020603050405020304" pitchFamily="18" charset="0"/>
              </a:rPr>
              <a:t>Người</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trong</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một</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nước</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phải</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thương</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nhau</a:t>
            </a:r>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err="1">
                <a:solidFill>
                  <a:schemeClr val="bg1"/>
                </a:solidFill>
                <a:latin typeface="Times New Roman" panose="02020603050405020304" pitchFamily="18" charset="0"/>
                <a:cs typeface="Times New Roman" panose="02020603050405020304" pitchFamily="18" charset="0"/>
              </a:rPr>
              <a:t>cùng</a:t>
            </a:r>
            <a:endParaRPr lang="en-US" sz="2800" b="1" dirty="0">
              <a:solidFill>
                <a:schemeClr val="bg1"/>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2855742" y="4456965"/>
            <a:ext cx="8213187" cy="954107"/>
          </a:xfrm>
          <a:prstGeom prst="rect">
            <a:avLst/>
          </a:prstGeom>
          <a:solidFill>
            <a:srgbClr val="0099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vi-VN" sz="2800" b="1" dirty="0">
                <a:solidFill>
                  <a:schemeClr val="bg1"/>
                </a:solidFill>
                <a:latin typeface="Times New Roman" panose="02020603050405020304" pitchFamily="18" charset="0"/>
                <a:cs typeface="Times New Roman" panose="02020603050405020304" pitchFamily="18" charset="0"/>
              </a:rPr>
              <a:t>Thấy ai đói rách thì thương</a:t>
            </a:r>
          </a:p>
          <a:p>
            <a:pPr algn="ctr"/>
            <a:r>
              <a:rPr lang="vi-VN" sz="2800" b="1" dirty="0">
                <a:solidFill>
                  <a:schemeClr val="bg1"/>
                </a:solidFill>
                <a:latin typeface="Times New Roman" panose="02020603050405020304" pitchFamily="18" charset="0"/>
                <a:cs typeface="Times New Roman" panose="02020603050405020304" pitchFamily="18" charset="0"/>
              </a:rPr>
              <a:t>Rét thường cho mặc đói thường cho ăn</a:t>
            </a:r>
            <a:r>
              <a:rPr lang="vi-VN" sz="2800" b="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596486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arn(inVertical)">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 grpId="0" animBg="1"/>
      <p:bldP spid="4" grpId="0" animBg="1"/>
      <p:bldP spid="7"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90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252025"/>
          </a:xfrm>
          <a:solidFill>
            <a:srgbClr val="002060"/>
          </a:solidFill>
        </p:spPr>
        <p:txBody>
          <a:bodyPr/>
          <a:lstStyle/>
          <a:p>
            <a:pPr algn="ctr"/>
            <a:r>
              <a:rPr lang="en-US" b="1" dirty="0">
                <a:solidFill>
                  <a:srgbClr val="FFFF00"/>
                </a:solidFill>
                <a:latin typeface="Times New Roman" panose="02020603050405020304" pitchFamily="18" charset="0"/>
                <a:cs typeface="Times New Roman" panose="02020603050405020304" pitchFamily="18" charset="0"/>
              </a:rPr>
              <a:t>YÊU THƯƠNG CON NGƯỜI</a:t>
            </a:r>
          </a:p>
        </p:txBody>
      </p:sp>
      <p:sp>
        <p:nvSpPr>
          <p:cNvPr id="6" name="Flowchart: Terminator 5"/>
          <p:cNvSpPr/>
          <p:nvPr/>
        </p:nvSpPr>
        <p:spPr>
          <a:xfrm>
            <a:off x="1123070" y="1252025"/>
            <a:ext cx="9945859" cy="773723"/>
          </a:xfrm>
          <a:prstGeom prst="flowChartTerminator">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err="1">
                <a:solidFill>
                  <a:srgbClr val="002060"/>
                </a:solidFill>
                <a:latin typeface="Times New Roman" panose="02020603050405020304" pitchFamily="18" charset="0"/>
                <a:cs typeface="Times New Roman" panose="02020603050405020304" pitchFamily="18" charset="0"/>
              </a:rPr>
              <a:t>Một</a:t>
            </a:r>
            <a:r>
              <a:rPr lang="en-US" sz="4000" b="1" dirty="0">
                <a:solidFill>
                  <a:srgbClr val="002060"/>
                </a:solidFill>
                <a:latin typeface="Times New Roman" panose="02020603050405020304" pitchFamily="18" charset="0"/>
                <a:cs typeface="Times New Roman" panose="02020603050405020304" pitchFamily="18" charset="0"/>
              </a:rPr>
              <a:t> </a:t>
            </a:r>
            <a:r>
              <a:rPr lang="en-US" sz="4000" b="1" dirty="0" err="1">
                <a:solidFill>
                  <a:srgbClr val="002060"/>
                </a:solidFill>
                <a:latin typeface="Times New Roman" panose="02020603050405020304" pitchFamily="18" charset="0"/>
                <a:cs typeface="Times New Roman" panose="02020603050405020304" pitchFamily="18" charset="0"/>
              </a:rPr>
              <a:t>số</a:t>
            </a:r>
            <a:r>
              <a:rPr lang="en-US" sz="4000" b="1" dirty="0">
                <a:solidFill>
                  <a:srgbClr val="002060"/>
                </a:solidFill>
                <a:latin typeface="Times New Roman" panose="02020603050405020304" pitchFamily="18" charset="0"/>
                <a:cs typeface="Times New Roman" panose="02020603050405020304" pitchFamily="18" charset="0"/>
              </a:rPr>
              <a:t> </a:t>
            </a:r>
            <a:r>
              <a:rPr lang="en-US" sz="4000" b="1" dirty="0" err="1">
                <a:solidFill>
                  <a:srgbClr val="002060"/>
                </a:solidFill>
                <a:latin typeface="Times New Roman" panose="02020603050405020304" pitchFamily="18" charset="0"/>
                <a:cs typeface="Times New Roman" panose="02020603050405020304" pitchFamily="18" charset="0"/>
              </a:rPr>
              <a:t>câu</a:t>
            </a:r>
            <a:r>
              <a:rPr lang="en-US" sz="4000" b="1" dirty="0">
                <a:solidFill>
                  <a:srgbClr val="002060"/>
                </a:solidFill>
                <a:latin typeface="Times New Roman" panose="02020603050405020304" pitchFamily="18" charset="0"/>
                <a:cs typeface="Times New Roman" panose="02020603050405020304" pitchFamily="18" charset="0"/>
              </a:rPr>
              <a:t> ca </a:t>
            </a:r>
            <a:r>
              <a:rPr lang="en-US" sz="4000" b="1" dirty="0" err="1">
                <a:solidFill>
                  <a:srgbClr val="002060"/>
                </a:solidFill>
                <a:latin typeface="Times New Roman" panose="02020603050405020304" pitchFamily="18" charset="0"/>
                <a:cs typeface="Times New Roman" panose="02020603050405020304" pitchFamily="18" charset="0"/>
              </a:rPr>
              <a:t>dao</a:t>
            </a:r>
            <a:r>
              <a:rPr lang="en-US" sz="4000" b="1" dirty="0">
                <a:solidFill>
                  <a:srgbClr val="002060"/>
                </a:solidFill>
                <a:latin typeface="Times New Roman" panose="02020603050405020304" pitchFamily="18" charset="0"/>
                <a:cs typeface="Times New Roman" panose="02020603050405020304" pitchFamily="18" charset="0"/>
              </a:rPr>
              <a:t>, </a:t>
            </a:r>
            <a:r>
              <a:rPr lang="en-US" sz="4000" b="1" dirty="0" err="1">
                <a:solidFill>
                  <a:srgbClr val="002060"/>
                </a:solidFill>
                <a:latin typeface="Times New Roman" panose="02020603050405020304" pitchFamily="18" charset="0"/>
                <a:cs typeface="Times New Roman" panose="02020603050405020304" pitchFamily="18" charset="0"/>
              </a:rPr>
              <a:t>tục</a:t>
            </a:r>
            <a:r>
              <a:rPr lang="en-US" sz="4000" b="1" dirty="0">
                <a:solidFill>
                  <a:srgbClr val="002060"/>
                </a:solidFill>
                <a:latin typeface="Times New Roman" panose="02020603050405020304" pitchFamily="18" charset="0"/>
                <a:cs typeface="Times New Roman" panose="02020603050405020304" pitchFamily="18" charset="0"/>
              </a:rPr>
              <a:t> </a:t>
            </a:r>
            <a:r>
              <a:rPr lang="en-US" sz="4000" b="1" dirty="0" err="1">
                <a:solidFill>
                  <a:srgbClr val="002060"/>
                </a:solidFill>
                <a:latin typeface="Times New Roman" panose="02020603050405020304" pitchFamily="18" charset="0"/>
                <a:cs typeface="Times New Roman" panose="02020603050405020304" pitchFamily="18" charset="0"/>
              </a:rPr>
              <a:t>ngữ</a:t>
            </a:r>
            <a:endParaRPr lang="en-US" sz="4000" b="1" dirty="0">
              <a:solidFill>
                <a:srgbClr val="002060"/>
              </a:solidFill>
              <a:latin typeface="Times New Roman" panose="02020603050405020304" pitchFamily="18" charset="0"/>
              <a:cs typeface="Times New Roman" panose="02020603050405020304" pitchFamily="18" charset="0"/>
            </a:endParaRPr>
          </a:p>
        </p:txBody>
      </p:sp>
      <p:sp>
        <p:nvSpPr>
          <p:cNvPr id="3" name="Rounded Rectangle 2"/>
          <p:cNvSpPr/>
          <p:nvPr/>
        </p:nvSpPr>
        <p:spPr>
          <a:xfrm>
            <a:off x="407963" y="2307102"/>
            <a:ext cx="1842868" cy="562707"/>
          </a:xfrm>
          <a:prstGeom prst="roundRect">
            <a:avLst/>
          </a:prstGeom>
          <a:solidFill>
            <a:srgbClr val="FFFF66"/>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a:solidFill>
                  <a:schemeClr val="tx1"/>
                </a:solidFill>
                <a:latin typeface="Times New Roman" panose="02020603050405020304" pitchFamily="18" charset="0"/>
                <a:cs typeface="Times New Roman" panose="02020603050405020304" pitchFamily="18" charset="0"/>
              </a:rPr>
              <a:t>Tục</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ngữ</a:t>
            </a:r>
            <a:endParaRPr lang="en-US" sz="2800" b="1" dirty="0">
              <a:solidFill>
                <a:schemeClr val="tx1"/>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2518117" y="3151163"/>
            <a:ext cx="7005711" cy="584775"/>
          </a:xfrm>
          <a:prstGeom prst="rect">
            <a:avLst/>
          </a:prstGeom>
          <a:solidFill>
            <a:srgbClr val="FF99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rtlCol="0">
            <a:spAutoFit/>
          </a:bodyPr>
          <a:lstStyle/>
          <a:p>
            <a:r>
              <a:rPr lang="en-US" sz="3200" b="1" dirty="0" err="1">
                <a:latin typeface="Times New Roman" panose="02020603050405020304" pitchFamily="18" charset="0"/>
                <a:cs typeface="Times New Roman" panose="02020603050405020304" pitchFamily="18" charset="0"/>
              </a:rPr>
              <a:t>Thương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người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như</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thể</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thương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thân</a:t>
            </a:r>
            <a:endParaRPr lang="en-US" sz="3200" b="1" dirty="0">
              <a:latin typeface="Times New Roman" panose="02020603050405020304" pitchFamily="18" charset="0"/>
              <a:cs typeface="Times New Roman" panose="02020603050405020304" pitchFamily="18" charset="0"/>
            </a:endParaRPr>
          </a:p>
        </p:txBody>
      </p:sp>
      <p:sp>
        <p:nvSpPr>
          <p:cNvPr id="5" name="TextBox 4"/>
          <p:cNvSpPr txBox="1"/>
          <p:nvPr/>
        </p:nvSpPr>
        <p:spPr>
          <a:xfrm>
            <a:off x="2447778" y="3938954"/>
            <a:ext cx="7076050" cy="584775"/>
          </a:xfrm>
          <a:prstGeom prst="rect">
            <a:avLst/>
          </a:prstGeom>
          <a:solidFill>
            <a:srgbClr val="FFCC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rtlCol="0">
            <a:spAutoFit/>
          </a:bodyPr>
          <a:lstStyle/>
          <a:p>
            <a:r>
              <a:rPr lang="en-US" sz="3200" b="1" dirty="0" err="1">
                <a:latin typeface="Times New Roman" panose="02020603050405020304" pitchFamily="18" charset="0"/>
                <a:cs typeface="Times New Roman" panose="02020603050405020304" pitchFamily="18" charset="0"/>
              </a:rPr>
              <a:t>Một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miếng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khi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đói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bằng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một</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gói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khi</a:t>
            </a:r>
            <a:r>
              <a:rPr lang="en-US" sz="3200" b="1" dirty="0">
                <a:latin typeface="Times New Roman" panose="02020603050405020304" pitchFamily="18" charset="0"/>
                <a:cs typeface="Times New Roman" panose="02020603050405020304" pitchFamily="18" charset="0"/>
              </a:rPr>
              <a:t> no</a:t>
            </a:r>
          </a:p>
        </p:txBody>
      </p:sp>
      <p:sp>
        <p:nvSpPr>
          <p:cNvPr id="7" name="TextBox 6"/>
          <p:cNvSpPr txBox="1"/>
          <p:nvPr/>
        </p:nvSpPr>
        <p:spPr>
          <a:xfrm>
            <a:off x="2518116" y="4794049"/>
            <a:ext cx="6893169" cy="584775"/>
          </a:xfrm>
          <a:prstGeom prst="rect">
            <a:avLst/>
          </a:prstGeom>
          <a:solidFill>
            <a:srgbClr val="CC99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rtlCol="0">
            <a:spAutoFit/>
          </a:bodyPr>
          <a:lstStyle/>
          <a:p>
            <a:r>
              <a:rPr lang="en-US" sz="3200" b="1" dirty="0" err="1">
                <a:latin typeface="Times New Roman" panose="02020603050405020304" pitchFamily="18" charset="0"/>
                <a:cs typeface="Times New Roman" panose="02020603050405020304" pitchFamily="18" charset="0"/>
              </a:rPr>
              <a:t>Lá</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lành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đùm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lá</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rách</a:t>
            </a:r>
            <a:endParaRPr lang="en-US" sz="3200" b="1" dirty="0">
              <a:latin typeface="Times New Roman" panose="02020603050405020304" pitchFamily="18" charset="0"/>
              <a:cs typeface="Times New Roman" panose="02020603050405020304" pitchFamily="18" charset="0"/>
            </a:endParaRPr>
          </a:p>
        </p:txBody>
      </p:sp>
      <p:sp>
        <p:nvSpPr>
          <p:cNvPr id="8" name="TextBox 7"/>
          <p:cNvSpPr txBox="1"/>
          <p:nvPr/>
        </p:nvSpPr>
        <p:spPr>
          <a:xfrm>
            <a:off x="2518116" y="5649144"/>
            <a:ext cx="6344529" cy="584775"/>
          </a:xfrm>
          <a:prstGeom prst="rect">
            <a:avLst/>
          </a:prstGeom>
          <a:solidFill>
            <a:srgbClr val="FFFF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rtlCol="0">
            <a:spAutoFit/>
          </a:bodyPr>
          <a:lstStyle/>
          <a:p>
            <a:r>
              <a:rPr lang="en-US" sz="3200" b="1" dirty="0" err="1">
                <a:latin typeface="Times New Roman" panose="02020603050405020304" pitchFamily="18" charset="0"/>
                <a:cs typeface="Times New Roman" panose="02020603050405020304" pitchFamily="18" charset="0"/>
              </a:rPr>
              <a:t>Kính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già</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già</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để</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tuổi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cho</a:t>
            </a:r>
            <a:endParaRPr lang="en-US"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6201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arn(inVertical)">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arn(inVertical)">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barn(inVertical)">
                                      <p:cBhvr>
                                        <p:cTn id="3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3" grpId="0" animBg="1"/>
      <p:bldP spid="4" grpId="0" animBg="1"/>
      <p:bldP spid="5" grpId="0" animBg="1"/>
      <p:bldP spid="7" grpId="0" animBg="1"/>
      <p:bldP spid="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TotalTime>
  <Words>398</Words>
  <Application>Microsoft Office PowerPoint</Application>
  <PresentationFormat>Widescreen</PresentationFormat>
  <Paragraphs>38</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PowerPoint Presentation</vt:lpstr>
      <vt:lpstr>YÊU THƯƠNG CON NGƯỜI</vt:lpstr>
      <vt:lpstr>YÊU THƯƠNG CON NGƯỜI</vt:lpstr>
      <vt:lpstr>YÊU THƯƠNG CON NGƯỜI</vt:lpstr>
      <vt:lpstr>YÊU THƯƠNG CON NGƯỜI</vt:lpstr>
      <vt:lpstr>YÊU THƯƠNG CON NGƯỜI</vt:lpstr>
      <vt:lpstr>YÊU THƯƠNG CON NGƯỜI</vt:lpstr>
      <vt:lpstr>YÊU THƯƠNG CON NGƯỜI</vt:lpstr>
      <vt:lpstr>YÊU THƯƠNG CON NGƯỜI</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huynghia090909@gmail.com</cp:lastModifiedBy>
  <cp:revision>15</cp:revision>
  <dcterms:created xsi:type="dcterms:W3CDTF">2024-01-26T12:55:18Z</dcterms:created>
  <dcterms:modified xsi:type="dcterms:W3CDTF">2024-01-28T07:07:27Z</dcterms:modified>
</cp:coreProperties>
</file>