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2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8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5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4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7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0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0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169DE-F2F6-4DF3-8F30-F5CFE99FEC32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A680-9A22-4F39-9398-121CEB8F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2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47" name="Rounded Rectangle 146"/>
          <p:cNvSpPr/>
          <p:nvPr/>
        </p:nvSpPr>
        <p:spPr>
          <a:xfrm>
            <a:off x="4387870" y="-131366"/>
            <a:ext cx="2570504" cy="14183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6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823" y="1128663"/>
            <a:ext cx="2993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Lớp:9/4</a:t>
            </a:r>
          </a:p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THCS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48653" y="740049"/>
            <a:ext cx="23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MẸ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-244608" y="-891163"/>
            <a:ext cx="12704640" cy="8459315"/>
            <a:chOff x="-554851" y="-891163"/>
            <a:chExt cx="12704640" cy="8459315"/>
          </a:xfrm>
          <a:blipFill>
            <a:blip r:embed="rId2"/>
            <a:stretch>
              <a:fillRect/>
            </a:stretch>
          </a:blipFill>
        </p:grpSpPr>
        <p:grpSp>
          <p:nvGrpSpPr>
            <p:cNvPr id="15" name="Group 14"/>
            <p:cNvGrpSpPr/>
            <p:nvPr/>
          </p:nvGrpSpPr>
          <p:grpSpPr>
            <a:xfrm>
              <a:off x="-538348" y="-882732"/>
              <a:ext cx="1962398" cy="5464630"/>
              <a:chOff x="-538348" y="-882732"/>
              <a:chExt cx="1962398" cy="5464630"/>
            </a:xfrm>
            <a:grpFill/>
          </p:grpSpPr>
          <p:sp>
            <p:nvSpPr>
              <p:cNvPr id="5" name="Hexagon 4"/>
              <p:cNvSpPr/>
              <p:nvPr/>
            </p:nvSpPr>
            <p:spPr>
              <a:xfrm>
                <a:off x="347354" y="-88273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Hexagon 5"/>
              <p:cNvSpPr/>
              <p:nvPr/>
            </p:nvSpPr>
            <p:spPr>
              <a:xfrm>
                <a:off x="347354" y="211776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Hexagon 6"/>
              <p:cNvSpPr/>
              <p:nvPr/>
            </p:nvSpPr>
            <p:spPr>
              <a:xfrm>
                <a:off x="-538348" y="1624941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Hexagon 8"/>
              <p:cNvSpPr/>
              <p:nvPr/>
            </p:nvSpPr>
            <p:spPr>
              <a:xfrm>
                <a:off x="-538348" y="62543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Hexagon 9"/>
              <p:cNvSpPr/>
              <p:nvPr/>
            </p:nvSpPr>
            <p:spPr>
              <a:xfrm>
                <a:off x="347354" y="11479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Hexagon 10"/>
              <p:cNvSpPr/>
              <p:nvPr/>
            </p:nvSpPr>
            <p:spPr>
              <a:xfrm>
                <a:off x="-538348" y="-380010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Hexagon 11"/>
              <p:cNvSpPr/>
              <p:nvPr/>
            </p:nvSpPr>
            <p:spPr>
              <a:xfrm>
                <a:off x="-538348" y="363187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Hexagon 12"/>
              <p:cNvSpPr/>
              <p:nvPr/>
            </p:nvSpPr>
            <p:spPr>
              <a:xfrm>
                <a:off x="347354" y="312518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Hexagon 13"/>
              <p:cNvSpPr/>
              <p:nvPr/>
            </p:nvSpPr>
            <p:spPr>
              <a:xfrm>
                <a:off x="-538348" y="262444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232064" y="-891163"/>
              <a:ext cx="1975461" cy="5464630"/>
              <a:chOff x="-538348" y="-882732"/>
              <a:chExt cx="1975461" cy="5464630"/>
            </a:xfrm>
            <a:grpFill/>
          </p:grpSpPr>
          <p:sp>
            <p:nvSpPr>
              <p:cNvPr id="17" name="Hexagon 16"/>
              <p:cNvSpPr/>
              <p:nvPr/>
            </p:nvSpPr>
            <p:spPr>
              <a:xfrm>
                <a:off x="347354" y="-88273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360417" y="211776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347354" y="11479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-538348" y="-380010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-538348" y="363187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347354" y="312518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-538348" y="262444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Hexagon 28"/>
            <p:cNvSpPr/>
            <p:nvPr/>
          </p:nvSpPr>
          <p:spPr>
            <a:xfrm>
              <a:off x="3900370" y="2105889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Hexagon 29"/>
            <p:cNvSpPr/>
            <p:nvPr/>
          </p:nvSpPr>
          <p:spPr>
            <a:xfrm>
              <a:off x="3028602" y="1613066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Hexagon 30"/>
            <p:cNvSpPr/>
            <p:nvPr/>
          </p:nvSpPr>
          <p:spPr>
            <a:xfrm>
              <a:off x="3900370" y="1102426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/>
          </p:nvSpPr>
          <p:spPr>
            <a:xfrm>
              <a:off x="3002476" y="613559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Hexagon 33"/>
            <p:cNvSpPr/>
            <p:nvPr/>
          </p:nvSpPr>
          <p:spPr>
            <a:xfrm>
              <a:off x="3002476" y="-391885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Hexagon 34"/>
            <p:cNvSpPr/>
            <p:nvPr/>
          </p:nvSpPr>
          <p:spPr>
            <a:xfrm>
              <a:off x="3002476" y="3619997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Hexagon 35"/>
            <p:cNvSpPr/>
            <p:nvPr/>
          </p:nvSpPr>
          <p:spPr>
            <a:xfrm>
              <a:off x="3912562" y="3125505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Hexagon 36"/>
            <p:cNvSpPr/>
            <p:nvPr/>
          </p:nvSpPr>
          <p:spPr>
            <a:xfrm>
              <a:off x="3002476" y="2612573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6575830" y="-889492"/>
              <a:ext cx="1991894" cy="5464630"/>
              <a:chOff x="-567844" y="-882732"/>
              <a:chExt cx="1991894" cy="5464630"/>
            </a:xfrm>
            <a:grpFill/>
          </p:grpSpPr>
          <p:sp>
            <p:nvSpPr>
              <p:cNvPr id="39" name="Hexagon 38"/>
              <p:cNvSpPr/>
              <p:nvPr/>
            </p:nvSpPr>
            <p:spPr>
              <a:xfrm>
                <a:off x="347354" y="-88273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Hexagon 39"/>
              <p:cNvSpPr/>
              <p:nvPr/>
            </p:nvSpPr>
            <p:spPr>
              <a:xfrm>
                <a:off x="347354" y="211776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Hexagon 40"/>
              <p:cNvSpPr/>
              <p:nvPr/>
            </p:nvSpPr>
            <p:spPr>
              <a:xfrm>
                <a:off x="-538348" y="1624941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Hexagon 41"/>
              <p:cNvSpPr/>
              <p:nvPr/>
            </p:nvSpPr>
            <p:spPr>
              <a:xfrm>
                <a:off x="347354" y="1114301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Hexagon 42"/>
              <p:cNvSpPr/>
              <p:nvPr/>
            </p:nvSpPr>
            <p:spPr>
              <a:xfrm>
                <a:off x="-538348" y="62543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Hexagon 43"/>
              <p:cNvSpPr/>
              <p:nvPr/>
            </p:nvSpPr>
            <p:spPr>
              <a:xfrm>
                <a:off x="347354" y="11479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Hexagon 45"/>
              <p:cNvSpPr/>
              <p:nvPr/>
            </p:nvSpPr>
            <p:spPr>
              <a:xfrm>
                <a:off x="-567844" y="363187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Hexagon 46"/>
              <p:cNvSpPr/>
              <p:nvPr/>
            </p:nvSpPr>
            <p:spPr>
              <a:xfrm>
                <a:off x="347354" y="312518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Hexagon 47"/>
              <p:cNvSpPr/>
              <p:nvPr/>
            </p:nvSpPr>
            <p:spPr>
              <a:xfrm>
                <a:off x="-538348" y="262444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389189" y="-890668"/>
              <a:ext cx="1962398" cy="5464630"/>
              <a:chOff x="-538348" y="-882732"/>
              <a:chExt cx="1962398" cy="5464630"/>
            </a:xfrm>
            <a:grpFill/>
          </p:grpSpPr>
          <p:sp>
            <p:nvSpPr>
              <p:cNvPr id="50" name="Hexagon 49"/>
              <p:cNvSpPr/>
              <p:nvPr/>
            </p:nvSpPr>
            <p:spPr>
              <a:xfrm>
                <a:off x="347354" y="-88273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Hexagon 50"/>
              <p:cNvSpPr/>
              <p:nvPr/>
            </p:nvSpPr>
            <p:spPr>
              <a:xfrm>
                <a:off x="347354" y="211776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Hexagon 51"/>
              <p:cNvSpPr/>
              <p:nvPr/>
            </p:nvSpPr>
            <p:spPr>
              <a:xfrm>
                <a:off x="-538348" y="1624941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Hexagon 55"/>
              <p:cNvSpPr/>
              <p:nvPr/>
            </p:nvSpPr>
            <p:spPr>
              <a:xfrm>
                <a:off x="-538348" y="-380010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Hexagon 56"/>
              <p:cNvSpPr/>
              <p:nvPr/>
            </p:nvSpPr>
            <p:spPr>
              <a:xfrm>
                <a:off x="-538348" y="363187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Hexagon 57"/>
              <p:cNvSpPr/>
              <p:nvPr/>
            </p:nvSpPr>
            <p:spPr>
              <a:xfrm>
                <a:off x="347354" y="312518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Hexagon 58"/>
              <p:cNvSpPr/>
              <p:nvPr/>
            </p:nvSpPr>
            <p:spPr>
              <a:xfrm>
                <a:off x="-538348" y="262444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10175199" y="-882868"/>
              <a:ext cx="1962398" cy="5464630"/>
              <a:chOff x="-538348" y="-882732"/>
              <a:chExt cx="1962398" cy="5464630"/>
            </a:xfrm>
            <a:grpFill/>
          </p:grpSpPr>
          <p:sp>
            <p:nvSpPr>
              <p:cNvPr id="61" name="Hexagon 60"/>
              <p:cNvSpPr/>
              <p:nvPr/>
            </p:nvSpPr>
            <p:spPr>
              <a:xfrm>
                <a:off x="347354" y="-88273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Hexagon 61"/>
              <p:cNvSpPr/>
              <p:nvPr/>
            </p:nvSpPr>
            <p:spPr>
              <a:xfrm>
                <a:off x="347354" y="211776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Hexagon 62"/>
              <p:cNvSpPr/>
              <p:nvPr/>
            </p:nvSpPr>
            <p:spPr>
              <a:xfrm>
                <a:off x="-538348" y="1624941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Hexagon 63"/>
              <p:cNvSpPr/>
              <p:nvPr/>
            </p:nvSpPr>
            <p:spPr>
              <a:xfrm>
                <a:off x="347354" y="1114301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Hexagon 65"/>
              <p:cNvSpPr/>
              <p:nvPr/>
            </p:nvSpPr>
            <p:spPr>
              <a:xfrm>
                <a:off x="347354" y="114794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Hexagon 66"/>
              <p:cNvSpPr/>
              <p:nvPr/>
            </p:nvSpPr>
            <p:spPr>
              <a:xfrm>
                <a:off x="-538348" y="-380010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Hexagon 67"/>
              <p:cNvSpPr/>
              <p:nvPr/>
            </p:nvSpPr>
            <p:spPr>
              <a:xfrm>
                <a:off x="-538348" y="3631872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347354" y="312518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Hexagon 69"/>
              <p:cNvSpPr/>
              <p:nvPr/>
            </p:nvSpPr>
            <p:spPr>
              <a:xfrm>
                <a:off x="-538348" y="2624448"/>
                <a:ext cx="1076696" cy="950026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-554851" y="4118906"/>
              <a:ext cx="5544463" cy="3442782"/>
              <a:chOff x="-554851" y="4118906"/>
              <a:chExt cx="5544463" cy="3442782"/>
            </a:xfrm>
            <a:grpFill/>
          </p:grpSpPr>
          <p:sp>
            <p:nvSpPr>
              <p:cNvPr id="95" name="Hexagon 94"/>
              <p:cNvSpPr/>
              <p:nvPr/>
            </p:nvSpPr>
            <p:spPr>
              <a:xfrm>
                <a:off x="-546111" y="4632409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Hexagon 95"/>
              <p:cNvSpPr/>
              <p:nvPr/>
            </p:nvSpPr>
            <p:spPr>
              <a:xfrm>
                <a:off x="2116774" y="4128194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Hexagon 96"/>
              <p:cNvSpPr/>
              <p:nvPr/>
            </p:nvSpPr>
            <p:spPr>
              <a:xfrm>
                <a:off x="345280" y="511560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Hexagon 97"/>
              <p:cNvSpPr/>
              <p:nvPr/>
            </p:nvSpPr>
            <p:spPr>
              <a:xfrm>
                <a:off x="1232064" y="4620754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Hexagon 98"/>
              <p:cNvSpPr/>
              <p:nvPr/>
            </p:nvSpPr>
            <p:spPr>
              <a:xfrm>
                <a:off x="3014845" y="4632947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Hexagon 99"/>
              <p:cNvSpPr/>
              <p:nvPr/>
            </p:nvSpPr>
            <p:spPr>
              <a:xfrm>
                <a:off x="3912916" y="4118906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Hexagon 100"/>
              <p:cNvSpPr/>
              <p:nvPr/>
            </p:nvSpPr>
            <p:spPr>
              <a:xfrm>
                <a:off x="347354" y="4125370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Hexagon 101"/>
              <p:cNvSpPr/>
              <p:nvPr/>
            </p:nvSpPr>
            <p:spPr>
              <a:xfrm>
                <a:off x="-554851" y="562107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Hexagon 102"/>
              <p:cNvSpPr/>
              <p:nvPr/>
            </p:nvSpPr>
            <p:spPr>
              <a:xfrm>
                <a:off x="1229997" y="5610985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Hexagon 103"/>
              <p:cNvSpPr/>
              <p:nvPr/>
            </p:nvSpPr>
            <p:spPr>
              <a:xfrm>
                <a:off x="2114714" y="5118050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Hexagon 104"/>
              <p:cNvSpPr/>
              <p:nvPr/>
            </p:nvSpPr>
            <p:spPr>
              <a:xfrm>
                <a:off x="3900370" y="6107008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Hexagon 105"/>
              <p:cNvSpPr/>
              <p:nvPr/>
            </p:nvSpPr>
            <p:spPr>
              <a:xfrm>
                <a:off x="2114714" y="6109820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Hexagon 106"/>
              <p:cNvSpPr/>
              <p:nvPr/>
            </p:nvSpPr>
            <p:spPr>
              <a:xfrm>
                <a:off x="341789" y="611920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Hexagon 107"/>
              <p:cNvSpPr/>
              <p:nvPr/>
            </p:nvSpPr>
            <p:spPr>
              <a:xfrm>
                <a:off x="3006413" y="562567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Hexagon 108"/>
              <p:cNvSpPr/>
              <p:nvPr/>
            </p:nvSpPr>
            <p:spPr>
              <a:xfrm>
                <a:off x="3903807" y="5125209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Hexagon 109"/>
              <p:cNvSpPr/>
              <p:nvPr/>
            </p:nvSpPr>
            <p:spPr>
              <a:xfrm>
                <a:off x="-537098" y="659318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Hexagon 110"/>
              <p:cNvSpPr/>
              <p:nvPr/>
            </p:nvSpPr>
            <p:spPr>
              <a:xfrm>
                <a:off x="1226506" y="6601216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Hexagon 111"/>
              <p:cNvSpPr/>
              <p:nvPr/>
            </p:nvSpPr>
            <p:spPr>
              <a:xfrm>
                <a:off x="3014845" y="6623537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6605326" y="4125370"/>
              <a:ext cx="5544463" cy="3442782"/>
              <a:chOff x="-554851" y="4118906"/>
              <a:chExt cx="5544463" cy="3442782"/>
            </a:xfrm>
            <a:grpFill/>
          </p:grpSpPr>
          <p:sp>
            <p:nvSpPr>
              <p:cNvPr id="115" name="Hexagon 114"/>
              <p:cNvSpPr/>
              <p:nvPr/>
            </p:nvSpPr>
            <p:spPr>
              <a:xfrm>
                <a:off x="-546111" y="4632409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Hexagon 115"/>
              <p:cNvSpPr/>
              <p:nvPr/>
            </p:nvSpPr>
            <p:spPr>
              <a:xfrm>
                <a:off x="2116774" y="4128194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Hexagon 116"/>
              <p:cNvSpPr/>
              <p:nvPr/>
            </p:nvSpPr>
            <p:spPr>
              <a:xfrm>
                <a:off x="345280" y="511560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Hexagon 117"/>
              <p:cNvSpPr/>
              <p:nvPr/>
            </p:nvSpPr>
            <p:spPr>
              <a:xfrm>
                <a:off x="1232064" y="4620754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Hexagon 118"/>
              <p:cNvSpPr/>
              <p:nvPr/>
            </p:nvSpPr>
            <p:spPr>
              <a:xfrm>
                <a:off x="3014845" y="4632947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Hexagon 119"/>
              <p:cNvSpPr/>
              <p:nvPr/>
            </p:nvSpPr>
            <p:spPr>
              <a:xfrm>
                <a:off x="3912916" y="4118906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Hexagon 120"/>
              <p:cNvSpPr/>
              <p:nvPr/>
            </p:nvSpPr>
            <p:spPr>
              <a:xfrm>
                <a:off x="347354" y="4125370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Hexagon 121"/>
              <p:cNvSpPr/>
              <p:nvPr/>
            </p:nvSpPr>
            <p:spPr>
              <a:xfrm>
                <a:off x="-554851" y="562107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Hexagon 122"/>
              <p:cNvSpPr/>
              <p:nvPr/>
            </p:nvSpPr>
            <p:spPr>
              <a:xfrm>
                <a:off x="1229997" y="5610985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Hexagon 123"/>
              <p:cNvSpPr/>
              <p:nvPr/>
            </p:nvSpPr>
            <p:spPr>
              <a:xfrm>
                <a:off x="2114714" y="5118050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Hexagon 124"/>
              <p:cNvSpPr/>
              <p:nvPr/>
            </p:nvSpPr>
            <p:spPr>
              <a:xfrm>
                <a:off x="3900370" y="6107008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Hexagon 125"/>
              <p:cNvSpPr/>
              <p:nvPr/>
            </p:nvSpPr>
            <p:spPr>
              <a:xfrm>
                <a:off x="2114714" y="6109820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Hexagon 126"/>
              <p:cNvSpPr/>
              <p:nvPr/>
            </p:nvSpPr>
            <p:spPr>
              <a:xfrm>
                <a:off x="341789" y="611920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Hexagon 127"/>
              <p:cNvSpPr/>
              <p:nvPr/>
            </p:nvSpPr>
            <p:spPr>
              <a:xfrm>
                <a:off x="3006413" y="562567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Hexagon 128"/>
              <p:cNvSpPr/>
              <p:nvPr/>
            </p:nvSpPr>
            <p:spPr>
              <a:xfrm>
                <a:off x="3903807" y="5125209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Hexagon 129"/>
              <p:cNvSpPr/>
              <p:nvPr/>
            </p:nvSpPr>
            <p:spPr>
              <a:xfrm>
                <a:off x="-537098" y="6593181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Hexagon 130"/>
              <p:cNvSpPr/>
              <p:nvPr/>
            </p:nvSpPr>
            <p:spPr>
              <a:xfrm>
                <a:off x="1226506" y="6601216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Hexagon 131"/>
              <p:cNvSpPr/>
              <p:nvPr/>
            </p:nvSpPr>
            <p:spPr>
              <a:xfrm>
                <a:off x="3014845" y="6623537"/>
                <a:ext cx="1076696" cy="938151"/>
              </a:xfrm>
              <a:prstGeom prst="hex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Hexagon 132"/>
            <p:cNvSpPr/>
            <p:nvPr/>
          </p:nvSpPr>
          <p:spPr>
            <a:xfrm>
              <a:off x="5707578" y="6094746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Hexagon 133"/>
            <p:cNvSpPr/>
            <p:nvPr/>
          </p:nvSpPr>
          <p:spPr>
            <a:xfrm>
              <a:off x="5705451" y="5102667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Hexagon 134"/>
            <p:cNvSpPr/>
            <p:nvPr/>
          </p:nvSpPr>
          <p:spPr>
            <a:xfrm>
              <a:off x="4798118" y="4606796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Hexagon 135"/>
            <p:cNvSpPr/>
            <p:nvPr/>
          </p:nvSpPr>
          <p:spPr>
            <a:xfrm>
              <a:off x="4790270" y="5612147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Hexagon 136"/>
            <p:cNvSpPr/>
            <p:nvPr/>
          </p:nvSpPr>
          <p:spPr>
            <a:xfrm>
              <a:off x="4797010" y="6606723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Hexagon 138"/>
            <p:cNvSpPr/>
            <p:nvPr/>
          </p:nvSpPr>
          <p:spPr>
            <a:xfrm>
              <a:off x="5710844" y="3107311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Hexagon 139"/>
            <p:cNvSpPr/>
            <p:nvPr/>
          </p:nvSpPr>
          <p:spPr>
            <a:xfrm>
              <a:off x="4817040" y="3612317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Hexagon 140"/>
            <p:cNvSpPr/>
            <p:nvPr/>
          </p:nvSpPr>
          <p:spPr>
            <a:xfrm>
              <a:off x="5708558" y="4121072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Hexagon 142"/>
            <p:cNvSpPr/>
            <p:nvPr/>
          </p:nvSpPr>
          <p:spPr>
            <a:xfrm>
              <a:off x="4797010" y="2606731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Hexagon 143"/>
            <p:cNvSpPr/>
            <p:nvPr/>
          </p:nvSpPr>
          <p:spPr>
            <a:xfrm>
              <a:off x="5719624" y="2102360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Hexagon 144"/>
            <p:cNvSpPr/>
            <p:nvPr/>
          </p:nvSpPr>
          <p:spPr>
            <a:xfrm>
              <a:off x="5700129" y="1110079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Hexagon 145"/>
            <p:cNvSpPr/>
            <p:nvPr/>
          </p:nvSpPr>
          <p:spPr>
            <a:xfrm>
              <a:off x="4803901" y="1613562"/>
              <a:ext cx="1076696" cy="950026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91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74" y="1991653"/>
            <a:ext cx="1742926" cy="242032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263140" y="2926080"/>
            <a:ext cx="66294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28" y="1400375"/>
            <a:ext cx="4314974" cy="3224211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8595" y1="14519" x2="33987" y2="21268"/>
                        <a14:backgroundMark x1="62582" y1="16155" x2="57190" y2="75051"/>
                        <a14:backgroundMark x1="64052" y1="15337" x2="76307" y2="79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648" y="1589711"/>
            <a:ext cx="5032058" cy="322421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831080" y="3012480"/>
            <a:ext cx="585788" cy="439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880860" y="3012480"/>
            <a:ext cx="487755" cy="439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556" b="97778" l="6667" r="96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335" y="1685648"/>
            <a:ext cx="2414513" cy="2615902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9006840" y="2966760"/>
            <a:ext cx="519262" cy="439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/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44271" y1="82527" x2="43333" y2="85803"/>
                        <a14:foregroundMark x1="39063" y1="84555" x2="40417" y2="86115"/>
                        <a14:backgroundMark x1="39063" y1="53510" x2="37396" y2="64275"/>
                        <a14:backgroundMark x1="37604" y1="64899" x2="34583" y2="95944"/>
                        <a14:backgroundMark x1="38438" y1="53042" x2="42917" y2="50858"/>
                        <a14:backgroundMark x1="42708" y1="51170" x2="48958" y2="58190"/>
                        <a14:backgroundMark x1="47396" y1="79095" x2="48750" y2="85491"/>
                        <a14:backgroundMark x1="45313" y1="82839" x2="45729" y2="85491"/>
                        <a14:backgroundMark x1="41458" y1="70983" x2="41458" y2="854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547" t="48000" r="47650"/>
          <a:stretch/>
        </p:blipFill>
        <p:spPr bwMode="auto">
          <a:xfrm>
            <a:off x="2543708" y="1628826"/>
            <a:ext cx="3013747" cy="39143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452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65124"/>
            <a:ext cx="5166360" cy="63099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6560" y="617220"/>
            <a:ext cx="37033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1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4271" y1="82527" x2="43333" y2="85803"/>
                        <a14:foregroundMark x1="39063" y1="84555" x2="40417" y2="86115"/>
                        <a14:backgroundMark x1="39063" y1="53510" x2="37396" y2="64275"/>
                        <a14:backgroundMark x1="37604" y1="64899" x2="34583" y2="95944"/>
                        <a14:backgroundMark x1="38438" y1="53042" x2="42917" y2="50858"/>
                        <a14:backgroundMark x1="42708" y1="51170" x2="48958" y2="58190"/>
                        <a14:backgroundMark x1="47396" y1="79095" x2="48750" y2="85491"/>
                        <a14:backgroundMark x1="45313" y1="82839" x2="45729" y2="85491"/>
                        <a14:backgroundMark x1="41458" y1="70983" x2="41458" y2="854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547" t="48000" r="47650"/>
          <a:stretch/>
        </p:blipFill>
        <p:spPr bwMode="auto">
          <a:xfrm>
            <a:off x="5768972" y="685164"/>
            <a:ext cx="4502154" cy="61728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0659" y="1027906"/>
            <a:ext cx="32156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nấng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8595" y1="14519" x2="33987" y2="21268"/>
                        <a14:backgroundMark x1="62582" y1="16155" x2="57190" y2="75051"/>
                        <a14:backgroundMark x1="64052" y1="15337" x2="76307" y2="79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" y="672876"/>
            <a:ext cx="6614160" cy="4904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35980" y="1417198"/>
            <a:ext cx="4229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14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643"/>
          <a:stretch/>
        </p:blipFill>
        <p:spPr bwMode="auto">
          <a:xfrm>
            <a:off x="6096000" y="921638"/>
            <a:ext cx="4494986" cy="52496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607" y="1646933"/>
            <a:ext cx="4892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đau,vượt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quặn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67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56" b="97778" l="6667" r="96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08" y="780742"/>
            <a:ext cx="5468452" cy="4934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12280" y="960120"/>
            <a:ext cx="45415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hay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2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32857" y="1918653"/>
            <a:ext cx="12717237" cy="6874192"/>
            <a:chOff x="-532857" y="2055813"/>
            <a:chExt cx="12717237" cy="6874192"/>
          </a:xfrm>
          <a:blipFill>
            <a:blip r:embed="rId2"/>
            <a:stretch>
              <a:fillRect/>
            </a:stretch>
          </a:blipFill>
        </p:grpSpPr>
        <p:sp>
          <p:nvSpPr>
            <p:cNvPr id="7" name="Rounded Rectangle 6"/>
            <p:cNvSpPr/>
            <p:nvPr/>
          </p:nvSpPr>
          <p:spPr>
            <a:xfrm>
              <a:off x="7305948" y="2055813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364230" y="2511109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18168" y="3420269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599170" y="2618582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861912" y="3762693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39640" y="2665413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1079480" y="2970213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45671" y="3762693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041617" y="2970213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-532857" y="3450749"/>
              <a:ext cx="1104900" cy="516731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211580" y="251460"/>
            <a:ext cx="94640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lủ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thaath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4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245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2024-01-29T12:09:16Z</dcterms:created>
  <dcterms:modified xsi:type="dcterms:W3CDTF">2024-01-30T05:30:49Z</dcterms:modified>
</cp:coreProperties>
</file>