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2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182" autoAdjust="0"/>
  </p:normalViewPr>
  <p:slideViewPr>
    <p:cSldViewPr>
      <p:cViewPr varScale="1">
        <p:scale>
          <a:sx n="45" d="100"/>
          <a:sy n="45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9600" y="0"/>
            <a:ext cx="17647920" cy="10287000"/>
          </a:xfrm>
          <a:custGeom>
            <a:avLst/>
            <a:gdLst/>
            <a:ahLst/>
            <a:cxnLst/>
            <a:rect l="l" t="t" r="r" b="b"/>
            <a:pathLst>
              <a:path w="12744620" h="10487966">
                <a:moveTo>
                  <a:pt x="0" y="0"/>
                </a:moveTo>
                <a:lnTo>
                  <a:pt x="12744620" y="0"/>
                </a:lnTo>
                <a:lnTo>
                  <a:pt x="12744620" y="10487966"/>
                </a:lnTo>
                <a:lnTo>
                  <a:pt x="0" y="104879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9724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3"/>
          <a:stretch/>
        </p:blipFill>
        <p:spPr>
          <a:xfrm>
            <a:off x="304800" y="0"/>
            <a:ext cx="179832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8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0.fahasa.com/media/flashmagazine/images/page_images/the_moi_la_tet___bia_cung/2024_06_10_16_12_48_3-390x5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9" r="6458" b="9011"/>
          <a:stretch/>
        </p:blipFill>
        <p:spPr bwMode="auto">
          <a:xfrm>
            <a:off x="685800" y="22860"/>
            <a:ext cx="16687800" cy="1028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712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0.fahasa.com/media/flashmagazine/images/page_images/the_moi_la_tet___bia_cung/2024_06_10_16_12_48_4-390x5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11885" r="7104" b="9427"/>
          <a:stretch/>
        </p:blipFill>
        <p:spPr bwMode="auto">
          <a:xfrm>
            <a:off x="228600" y="83820"/>
            <a:ext cx="17526000" cy="1014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246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hoankiem.edu.vn/upload/29314/fck/hni-hoankiem-thtrungvuong/z5141653765210_9eda8e30c4967de9ec91cc40bb7298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244"/>
            <a:ext cx="16687800" cy="1026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35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hoankiem.edu.vn/upload/29314/fck/hni-hoankiem-thtrungvuong/z5141653807869_48770f3227f2b067d9a1f2bc0bd42c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7467"/>
            <a:ext cx="15621000" cy="1022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46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hoankiem.edu.vn/upload/29314/fck/hni-hoankiem-thtrungvuong/z5141653850272_aa39afa5bb834a6378a6eaa5f63053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201"/>
            <a:ext cx="16383000" cy="1037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392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hoankiem.edu.vn/upload/29314/fck/hni-hoankiem-thtrungvuong/z5141653902164_89d4747e87894ffd46f75cdb4e02973e%20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"/>
            <a:ext cx="15922625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913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0.fahasa.com/media/flashmagazine/images/page_images/the_moi_la_tet___bia_cung/2024_06_10_16_12_48_5-390x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25636" y="-3724133"/>
            <a:ext cx="10306333" cy="1775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20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Colorful Cute School Library Introduction Presentation</dc:title>
  <dc:creator>Admin</dc:creator>
  <cp:lastModifiedBy>Admin</cp:lastModifiedBy>
  <cp:revision>6</cp:revision>
  <dcterms:created xsi:type="dcterms:W3CDTF">2006-08-16T00:00:00Z</dcterms:created>
  <dcterms:modified xsi:type="dcterms:W3CDTF">2025-01-06T13:48:28Z</dcterms:modified>
  <dc:identifier>DAGbaHwIB-E</dc:identifier>
</cp:coreProperties>
</file>